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embeddedFontLst>
    <p:embeddedFont>
      <p:font typeface="Abril Fatface" panose="02000503000000020003" pitchFamily="2" charset="0"/>
      <p:regular r:id="rId57"/>
    </p:embeddedFont>
    <p:embeddedFont>
      <p:font typeface="Actor" panose="020B0604020202020204" charset="0"/>
      <p:regular r:id="rId58"/>
    </p:embeddedFont>
    <p:embeddedFont>
      <p:font typeface="Amatic SC" panose="00000500000000000000" pitchFamily="2" charset="-79"/>
      <p:regular r:id="rId59"/>
      <p:bold r:id="rId60"/>
    </p:embeddedFont>
    <p:embeddedFont>
      <p:font typeface="Calibri" panose="020F0502020204030204" pitchFamily="34" charset="0"/>
      <p:regular r:id="rId61"/>
      <p:bold r:id="rId62"/>
      <p:italic r:id="rId63"/>
      <p:boldItalic r:id="rId64"/>
    </p:embeddedFont>
    <p:embeddedFont>
      <p:font typeface="Open Sans" panose="020B0606030504020204" pitchFamily="34" charset="0"/>
      <p:regular r:id="rId65"/>
    </p:embeddedFont>
    <p:embeddedFont>
      <p:font typeface="Proxima Nova" panose="020B0604020202020204" charset="0"/>
      <p:regular r:id="rId66"/>
      <p:bold r:id="rId67"/>
      <p:italic r:id="rId68"/>
      <p:boldItalic r:id="rId69"/>
    </p:embeddedFont>
    <p:embeddedFont>
      <p:font typeface="Proxima Nova Semibold" panose="020B0604020202020204" charset="0"/>
      <p:regular r:id="rId70"/>
      <p:bold r:id="rId71"/>
      <p:boldItalic r:id="rId72"/>
    </p:embeddedFont>
    <p:embeddedFont>
      <p:font typeface="PT Sans" panose="020B0503020203020204" pitchFamily="34" charset="0"/>
      <p:regular r:id="rId73"/>
      <p:bold r:id="rId74"/>
      <p:italic r:id="rId75"/>
      <p:boldItalic r:id="rId76"/>
    </p:embeddedFont>
    <p:embeddedFont>
      <p:font typeface="Roboto Medium"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F206E2-BF41-4D38-8C01-3853A3564196}">
  <a:tblStyle styleId="{A8F206E2-BF41-4D38-8C01-3853A35641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font" Target="fonts/font5.fntdata"/><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0.fntdata"/><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0752ab534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0752ab534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77b6b31a3_1_13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077b6b31a3_1_13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77b6b31a3_1_14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77b6b31a3_1_14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077b6b31a3_1_14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077b6b31a3_1_14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77b6b31a3_1_14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77b6b31a3_1_14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09f90f157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09f90f15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077b6b31a3_1_140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077b6b31a3_1_14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077b6b31a3_1_14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077b6b31a3_1_14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077b6b31a3_1_14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077b6b31a3_1_14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077b6b31a3_1_14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077b6b31a3_1_14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077b6b31a3_1_14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077b6b31a3_1_14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077b6b31a3_1_138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077b6b31a3_1_13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077b6b31a3_1_14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077b6b31a3_1_14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077b6b31a3_1_14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077b6b31a3_1_14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077b6b31a3_1_14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077b6b31a3_1_14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77b6b31a3_1_145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077b6b31a3_1_1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077b6b31a3_1_14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077b6b31a3_1_14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077b6b31a3_1_14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077b6b31a3_1_14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077b6b31a3_1_14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077b6b31a3_1_14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077b6b31a3_1_14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077b6b31a3_1_14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077b6b31a3_1_14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077b6b31a3_1_1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077b6b31a3_1_14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077b6b31a3_1_14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752ab5344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752ab534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077b6b31a3_1_14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077b6b31a3_1_14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077b6b31a3_1_14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077b6b31a3_1_14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077b6b31a3_1_150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1077b6b31a3_1_15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077b6b31a3_1_15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1077b6b31a3_1_15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077b6b31a3_1_15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077b6b31a3_1_15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077b6b31a3_1_150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077b6b31a3_1_15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077b6b31a3_1_15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077b6b31a3_1_15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1077b6b31a3_1_150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1077b6b31a3_1_15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077b6b31a3_1_15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1077b6b31a3_1_15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077b6b31a3_1_15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077b6b31a3_1_15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0738d75ef0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0738d75ef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077b6b31a3_1_15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077b6b31a3_1_15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077b6b31a3_1_15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077b6b31a3_1_15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077b6b31a3_1_15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077b6b31a3_1_15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077b6b31a3_1_4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1077b6b31a3_1_4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1077b6b31a3_1_4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1077b6b31a3_1_4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77b6b31a3_1_4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077b6b31a3_1_4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1077b6b31a3_1_4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1077b6b31a3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1077b6b31a3_1_4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1077b6b31a3_1_4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1077b6b31a3_1_4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1077b6b31a3_1_4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0"/>
        <p:cNvGrpSpPr/>
        <p:nvPr/>
      </p:nvGrpSpPr>
      <p:grpSpPr>
        <a:xfrm>
          <a:off x="0" y="0"/>
          <a:ext cx="0" cy="0"/>
          <a:chOff x="0" y="0"/>
          <a:chExt cx="0" cy="0"/>
        </a:xfrm>
      </p:grpSpPr>
      <p:sp>
        <p:nvSpPr>
          <p:cNvPr id="4231" name="Google Shape;4231;g1077b6b31a3_1_77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2" name="Google Shape;4232;g1077b6b31a3_1_7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0738d75ef0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0738d75ef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9"/>
        <p:cNvGrpSpPr/>
        <p:nvPr/>
      </p:nvGrpSpPr>
      <p:grpSpPr>
        <a:xfrm>
          <a:off x="0" y="0"/>
          <a:ext cx="0" cy="0"/>
          <a:chOff x="0" y="0"/>
          <a:chExt cx="0" cy="0"/>
        </a:xfrm>
      </p:grpSpPr>
      <p:sp>
        <p:nvSpPr>
          <p:cNvPr id="4650" name="Google Shape;4650;g1077b6b31a3_1_8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1" name="Google Shape;4651;g1077b6b31a3_1_8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9"/>
        <p:cNvGrpSpPr/>
        <p:nvPr/>
      </p:nvGrpSpPr>
      <p:grpSpPr>
        <a:xfrm>
          <a:off x="0" y="0"/>
          <a:ext cx="0" cy="0"/>
          <a:chOff x="0" y="0"/>
          <a:chExt cx="0" cy="0"/>
        </a:xfrm>
      </p:grpSpPr>
      <p:sp>
        <p:nvSpPr>
          <p:cNvPr id="4820" name="Google Shape;4820;g1077b6b31a3_1_8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1" name="Google Shape;4821;g1077b6b31a3_1_8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4"/>
        <p:cNvGrpSpPr/>
        <p:nvPr/>
      </p:nvGrpSpPr>
      <p:grpSpPr>
        <a:xfrm>
          <a:off x="0" y="0"/>
          <a:ext cx="0" cy="0"/>
          <a:chOff x="0" y="0"/>
          <a:chExt cx="0" cy="0"/>
        </a:xfrm>
      </p:grpSpPr>
      <p:sp>
        <p:nvSpPr>
          <p:cNvPr id="5225" name="Google Shape;5225;g1077b6b31a3_1_87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6" name="Google Shape;5226;g1077b6b31a3_1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4"/>
        <p:cNvGrpSpPr/>
        <p:nvPr/>
      </p:nvGrpSpPr>
      <p:grpSpPr>
        <a:xfrm>
          <a:off x="0" y="0"/>
          <a:ext cx="0" cy="0"/>
          <a:chOff x="0" y="0"/>
          <a:chExt cx="0" cy="0"/>
        </a:xfrm>
      </p:grpSpPr>
      <p:sp>
        <p:nvSpPr>
          <p:cNvPr id="5605" name="Google Shape;5605;g1077b6b31a3_1_13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6" name="Google Shape;5606;g1077b6b31a3_1_13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0738d75ef0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0738d75ef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77b6b31a3_1_139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77b6b31a3_1_13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077b6b31a3_1_139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077b6b31a3_1_13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077b6b31a3_1_139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077b6b31a3_1_13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99114" y="1199339"/>
            <a:ext cx="5414700" cy="2292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000">
                <a:latin typeface="Abril Fatface"/>
                <a:ea typeface="Abril Fatface"/>
                <a:cs typeface="Abril Fatface"/>
                <a:sym typeface="Abril Fatfac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99114" y="3695750"/>
            <a:ext cx="5414700" cy="48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chemeClr val="dk1"/>
                </a:solidFill>
                <a:latin typeface="Actor"/>
                <a:ea typeface="Actor"/>
                <a:cs typeface="Actor"/>
                <a:sym typeface="Acto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4108833" y="75"/>
            <a:ext cx="1824900" cy="1323600"/>
          </a:xfrm>
          <a:prstGeom prst="rect">
            <a:avLst/>
          </a:prstGeom>
          <a:solidFill>
            <a:srgbClr val="EF6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1122425" y="1261350"/>
            <a:ext cx="7003500" cy="1808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2000"/>
              <a:buNone/>
              <a:defRPr sz="115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subTitle" idx="1"/>
          </p:nvPr>
        </p:nvSpPr>
        <p:spPr>
          <a:xfrm>
            <a:off x="2848925" y="3157075"/>
            <a:ext cx="3550500" cy="732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5"/>
        <p:cNvGrpSpPr/>
        <p:nvPr/>
      </p:nvGrpSpPr>
      <p:grpSpPr>
        <a:xfrm>
          <a:off x="0" y="0"/>
          <a:ext cx="0" cy="0"/>
          <a:chOff x="0" y="0"/>
          <a:chExt cx="0" cy="0"/>
        </a:xfrm>
      </p:grpSpPr>
      <p:sp>
        <p:nvSpPr>
          <p:cNvPr id="46" name="Google Shape;46;p13"/>
          <p:cNvSpPr/>
          <p:nvPr/>
        </p:nvSpPr>
        <p:spPr>
          <a:xfrm>
            <a:off x="7319575" y="-6375"/>
            <a:ext cx="1111200" cy="1492800"/>
          </a:xfrm>
          <a:prstGeom prst="rect">
            <a:avLst/>
          </a:prstGeom>
          <a:solidFill>
            <a:srgbClr val="83B9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3"/>
          <p:cNvSpPr/>
          <p:nvPr/>
        </p:nvSpPr>
        <p:spPr>
          <a:xfrm>
            <a:off x="1400" y="4571000"/>
            <a:ext cx="1988100" cy="572700"/>
          </a:xfrm>
          <a:prstGeom prst="rect">
            <a:avLst/>
          </a:prstGeom>
          <a:solidFill>
            <a:srgbClr val="EF6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3"/>
          <p:cNvSpPr txBox="1">
            <a:spLocks noGrp="1"/>
          </p:cNvSpPr>
          <p:nvPr>
            <p:ph type="title"/>
          </p:nvPr>
        </p:nvSpPr>
        <p:spPr>
          <a:xfrm>
            <a:off x="713225" y="44505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9" name="Google Shape;49;p13"/>
          <p:cNvSpPr txBox="1">
            <a:spLocks noGrp="1"/>
          </p:cNvSpPr>
          <p:nvPr>
            <p:ph type="subTitle" idx="1"/>
          </p:nvPr>
        </p:nvSpPr>
        <p:spPr>
          <a:xfrm>
            <a:off x="650175" y="1846488"/>
            <a:ext cx="26148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subTitle" idx="2"/>
          </p:nvPr>
        </p:nvSpPr>
        <p:spPr>
          <a:xfrm>
            <a:off x="3264974" y="1846488"/>
            <a:ext cx="26130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3"/>
          <p:cNvSpPr txBox="1">
            <a:spLocks noGrp="1"/>
          </p:cNvSpPr>
          <p:nvPr>
            <p:ph type="subTitle" idx="3"/>
          </p:nvPr>
        </p:nvSpPr>
        <p:spPr>
          <a:xfrm>
            <a:off x="650175" y="3393966"/>
            <a:ext cx="26148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13"/>
          <p:cNvSpPr txBox="1">
            <a:spLocks noGrp="1"/>
          </p:cNvSpPr>
          <p:nvPr>
            <p:ph type="subTitle" idx="4"/>
          </p:nvPr>
        </p:nvSpPr>
        <p:spPr>
          <a:xfrm>
            <a:off x="3264974" y="3393966"/>
            <a:ext cx="26130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subTitle" idx="5"/>
          </p:nvPr>
        </p:nvSpPr>
        <p:spPr>
          <a:xfrm>
            <a:off x="650175" y="2180096"/>
            <a:ext cx="26148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3"/>
          <p:cNvSpPr txBox="1">
            <a:spLocks noGrp="1"/>
          </p:cNvSpPr>
          <p:nvPr>
            <p:ph type="subTitle" idx="6"/>
          </p:nvPr>
        </p:nvSpPr>
        <p:spPr>
          <a:xfrm>
            <a:off x="3264974" y="2180096"/>
            <a:ext cx="26130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13"/>
          <p:cNvSpPr txBox="1">
            <a:spLocks noGrp="1"/>
          </p:cNvSpPr>
          <p:nvPr>
            <p:ph type="subTitle" idx="7"/>
          </p:nvPr>
        </p:nvSpPr>
        <p:spPr>
          <a:xfrm>
            <a:off x="650175" y="3730379"/>
            <a:ext cx="26148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3"/>
          <p:cNvSpPr txBox="1">
            <a:spLocks noGrp="1"/>
          </p:cNvSpPr>
          <p:nvPr>
            <p:ph type="subTitle" idx="8"/>
          </p:nvPr>
        </p:nvSpPr>
        <p:spPr>
          <a:xfrm>
            <a:off x="3264974" y="3730379"/>
            <a:ext cx="26130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title" idx="9" hasCustomPrompt="1"/>
          </p:nvPr>
        </p:nvSpPr>
        <p:spPr>
          <a:xfrm>
            <a:off x="650175" y="1295108"/>
            <a:ext cx="2614800" cy="569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3400">
                <a:solidFill>
                  <a:srgbClr val="83B9EA"/>
                </a:solidFill>
              </a:defRPr>
            </a:lvl1pPr>
            <a:lvl2pPr lvl="1" algn="ctr" rtl="0">
              <a:spcBef>
                <a:spcPts val="0"/>
              </a:spcBef>
              <a:spcAft>
                <a:spcPts val="0"/>
              </a:spcAft>
              <a:buClr>
                <a:schemeClr val="lt2"/>
              </a:buClr>
              <a:buSzPts val="3000"/>
              <a:buNone/>
              <a:defRPr>
                <a:solidFill>
                  <a:schemeClr val="lt2"/>
                </a:solidFill>
              </a:defRPr>
            </a:lvl2pPr>
            <a:lvl3pPr lvl="2" algn="ctr" rtl="0">
              <a:spcBef>
                <a:spcPts val="0"/>
              </a:spcBef>
              <a:spcAft>
                <a:spcPts val="0"/>
              </a:spcAft>
              <a:buClr>
                <a:schemeClr val="lt2"/>
              </a:buClr>
              <a:buSzPts val="3000"/>
              <a:buNone/>
              <a:defRPr>
                <a:solidFill>
                  <a:schemeClr val="lt2"/>
                </a:solidFill>
              </a:defRPr>
            </a:lvl3pPr>
            <a:lvl4pPr lvl="3" algn="ctr" rtl="0">
              <a:spcBef>
                <a:spcPts val="0"/>
              </a:spcBef>
              <a:spcAft>
                <a:spcPts val="0"/>
              </a:spcAft>
              <a:buClr>
                <a:schemeClr val="lt2"/>
              </a:buClr>
              <a:buSzPts val="3000"/>
              <a:buNone/>
              <a:defRPr>
                <a:solidFill>
                  <a:schemeClr val="lt2"/>
                </a:solidFill>
              </a:defRPr>
            </a:lvl4pPr>
            <a:lvl5pPr lvl="4" algn="ctr" rtl="0">
              <a:spcBef>
                <a:spcPts val="0"/>
              </a:spcBef>
              <a:spcAft>
                <a:spcPts val="0"/>
              </a:spcAft>
              <a:buClr>
                <a:schemeClr val="lt2"/>
              </a:buClr>
              <a:buSzPts val="3000"/>
              <a:buNone/>
              <a:defRPr>
                <a:solidFill>
                  <a:schemeClr val="lt2"/>
                </a:solidFill>
              </a:defRPr>
            </a:lvl5pPr>
            <a:lvl6pPr lvl="5" algn="ctr" rtl="0">
              <a:spcBef>
                <a:spcPts val="0"/>
              </a:spcBef>
              <a:spcAft>
                <a:spcPts val="0"/>
              </a:spcAft>
              <a:buClr>
                <a:schemeClr val="lt2"/>
              </a:buClr>
              <a:buSzPts val="3000"/>
              <a:buNone/>
              <a:defRPr>
                <a:solidFill>
                  <a:schemeClr val="lt2"/>
                </a:solidFill>
              </a:defRPr>
            </a:lvl6pPr>
            <a:lvl7pPr lvl="6" algn="ctr" rtl="0">
              <a:spcBef>
                <a:spcPts val="0"/>
              </a:spcBef>
              <a:spcAft>
                <a:spcPts val="0"/>
              </a:spcAft>
              <a:buClr>
                <a:schemeClr val="lt2"/>
              </a:buClr>
              <a:buSzPts val="3000"/>
              <a:buNone/>
              <a:defRPr>
                <a:solidFill>
                  <a:schemeClr val="lt2"/>
                </a:solidFill>
              </a:defRPr>
            </a:lvl7pPr>
            <a:lvl8pPr lvl="7" algn="ctr" rtl="0">
              <a:spcBef>
                <a:spcPts val="0"/>
              </a:spcBef>
              <a:spcAft>
                <a:spcPts val="0"/>
              </a:spcAft>
              <a:buClr>
                <a:schemeClr val="lt2"/>
              </a:buClr>
              <a:buSzPts val="3000"/>
              <a:buNone/>
              <a:defRPr>
                <a:solidFill>
                  <a:schemeClr val="lt2"/>
                </a:solidFill>
              </a:defRPr>
            </a:lvl8pPr>
            <a:lvl9pPr lvl="8" algn="ctr" rtl="0">
              <a:spcBef>
                <a:spcPts val="0"/>
              </a:spcBef>
              <a:spcAft>
                <a:spcPts val="0"/>
              </a:spcAft>
              <a:buClr>
                <a:schemeClr val="lt2"/>
              </a:buClr>
              <a:buSzPts val="3000"/>
              <a:buNone/>
              <a:defRPr>
                <a:solidFill>
                  <a:schemeClr val="lt2"/>
                </a:solidFill>
              </a:defRPr>
            </a:lvl9pPr>
          </a:lstStyle>
          <a:p>
            <a:r>
              <a:t>xx%</a:t>
            </a:r>
          </a:p>
        </p:txBody>
      </p:sp>
      <p:sp>
        <p:nvSpPr>
          <p:cNvPr id="58" name="Google Shape;58;p13"/>
          <p:cNvSpPr txBox="1">
            <a:spLocks noGrp="1"/>
          </p:cNvSpPr>
          <p:nvPr>
            <p:ph type="title" idx="13" hasCustomPrompt="1"/>
          </p:nvPr>
        </p:nvSpPr>
        <p:spPr>
          <a:xfrm>
            <a:off x="3264974" y="1298233"/>
            <a:ext cx="2613000" cy="569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3400">
                <a:solidFill>
                  <a:srgbClr val="83B9EA"/>
                </a:solidFill>
              </a:defRPr>
            </a:lvl1pPr>
            <a:lvl2pPr lvl="1" algn="ctr" rtl="0">
              <a:spcBef>
                <a:spcPts val="0"/>
              </a:spcBef>
              <a:spcAft>
                <a:spcPts val="0"/>
              </a:spcAft>
              <a:buClr>
                <a:schemeClr val="lt2"/>
              </a:buClr>
              <a:buSzPts val="3000"/>
              <a:buNone/>
              <a:defRPr>
                <a:solidFill>
                  <a:schemeClr val="lt2"/>
                </a:solidFill>
              </a:defRPr>
            </a:lvl2pPr>
            <a:lvl3pPr lvl="2" algn="ctr" rtl="0">
              <a:spcBef>
                <a:spcPts val="0"/>
              </a:spcBef>
              <a:spcAft>
                <a:spcPts val="0"/>
              </a:spcAft>
              <a:buClr>
                <a:schemeClr val="lt2"/>
              </a:buClr>
              <a:buSzPts val="3000"/>
              <a:buNone/>
              <a:defRPr>
                <a:solidFill>
                  <a:schemeClr val="lt2"/>
                </a:solidFill>
              </a:defRPr>
            </a:lvl3pPr>
            <a:lvl4pPr lvl="3" algn="ctr" rtl="0">
              <a:spcBef>
                <a:spcPts val="0"/>
              </a:spcBef>
              <a:spcAft>
                <a:spcPts val="0"/>
              </a:spcAft>
              <a:buClr>
                <a:schemeClr val="lt2"/>
              </a:buClr>
              <a:buSzPts val="3000"/>
              <a:buNone/>
              <a:defRPr>
                <a:solidFill>
                  <a:schemeClr val="lt2"/>
                </a:solidFill>
              </a:defRPr>
            </a:lvl4pPr>
            <a:lvl5pPr lvl="4" algn="ctr" rtl="0">
              <a:spcBef>
                <a:spcPts val="0"/>
              </a:spcBef>
              <a:spcAft>
                <a:spcPts val="0"/>
              </a:spcAft>
              <a:buClr>
                <a:schemeClr val="lt2"/>
              </a:buClr>
              <a:buSzPts val="3000"/>
              <a:buNone/>
              <a:defRPr>
                <a:solidFill>
                  <a:schemeClr val="lt2"/>
                </a:solidFill>
              </a:defRPr>
            </a:lvl5pPr>
            <a:lvl6pPr lvl="5" algn="ctr" rtl="0">
              <a:spcBef>
                <a:spcPts val="0"/>
              </a:spcBef>
              <a:spcAft>
                <a:spcPts val="0"/>
              </a:spcAft>
              <a:buClr>
                <a:schemeClr val="lt2"/>
              </a:buClr>
              <a:buSzPts val="3000"/>
              <a:buNone/>
              <a:defRPr>
                <a:solidFill>
                  <a:schemeClr val="lt2"/>
                </a:solidFill>
              </a:defRPr>
            </a:lvl6pPr>
            <a:lvl7pPr lvl="6" algn="ctr" rtl="0">
              <a:spcBef>
                <a:spcPts val="0"/>
              </a:spcBef>
              <a:spcAft>
                <a:spcPts val="0"/>
              </a:spcAft>
              <a:buClr>
                <a:schemeClr val="lt2"/>
              </a:buClr>
              <a:buSzPts val="3000"/>
              <a:buNone/>
              <a:defRPr>
                <a:solidFill>
                  <a:schemeClr val="lt2"/>
                </a:solidFill>
              </a:defRPr>
            </a:lvl7pPr>
            <a:lvl8pPr lvl="7" algn="ctr" rtl="0">
              <a:spcBef>
                <a:spcPts val="0"/>
              </a:spcBef>
              <a:spcAft>
                <a:spcPts val="0"/>
              </a:spcAft>
              <a:buClr>
                <a:schemeClr val="lt2"/>
              </a:buClr>
              <a:buSzPts val="3000"/>
              <a:buNone/>
              <a:defRPr>
                <a:solidFill>
                  <a:schemeClr val="lt2"/>
                </a:solidFill>
              </a:defRPr>
            </a:lvl8pPr>
            <a:lvl9pPr lvl="8" algn="ctr" rtl="0">
              <a:spcBef>
                <a:spcPts val="0"/>
              </a:spcBef>
              <a:spcAft>
                <a:spcPts val="0"/>
              </a:spcAft>
              <a:buClr>
                <a:schemeClr val="lt2"/>
              </a:buClr>
              <a:buSzPts val="3000"/>
              <a:buNone/>
              <a:defRPr>
                <a:solidFill>
                  <a:schemeClr val="lt2"/>
                </a:solidFill>
              </a:defRPr>
            </a:lvl9pPr>
          </a:lstStyle>
          <a:p>
            <a:r>
              <a:t>xx%</a:t>
            </a:r>
          </a:p>
        </p:txBody>
      </p:sp>
      <p:sp>
        <p:nvSpPr>
          <p:cNvPr id="59" name="Google Shape;59;p13"/>
          <p:cNvSpPr txBox="1">
            <a:spLocks noGrp="1"/>
          </p:cNvSpPr>
          <p:nvPr>
            <p:ph type="title" idx="14" hasCustomPrompt="1"/>
          </p:nvPr>
        </p:nvSpPr>
        <p:spPr>
          <a:xfrm>
            <a:off x="650175" y="2857310"/>
            <a:ext cx="2614800" cy="53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3400">
                <a:solidFill>
                  <a:srgbClr val="83B9EA"/>
                </a:solidFill>
              </a:defRPr>
            </a:lvl1pPr>
            <a:lvl2pPr lvl="1" algn="ctr" rtl="0">
              <a:spcBef>
                <a:spcPts val="0"/>
              </a:spcBef>
              <a:spcAft>
                <a:spcPts val="0"/>
              </a:spcAft>
              <a:buClr>
                <a:schemeClr val="lt2"/>
              </a:buClr>
              <a:buSzPts val="3000"/>
              <a:buNone/>
              <a:defRPr>
                <a:solidFill>
                  <a:schemeClr val="lt2"/>
                </a:solidFill>
              </a:defRPr>
            </a:lvl2pPr>
            <a:lvl3pPr lvl="2" algn="ctr" rtl="0">
              <a:spcBef>
                <a:spcPts val="0"/>
              </a:spcBef>
              <a:spcAft>
                <a:spcPts val="0"/>
              </a:spcAft>
              <a:buClr>
                <a:schemeClr val="lt2"/>
              </a:buClr>
              <a:buSzPts val="3000"/>
              <a:buNone/>
              <a:defRPr>
                <a:solidFill>
                  <a:schemeClr val="lt2"/>
                </a:solidFill>
              </a:defRPr>
            </a:lvl3pPr>
            <a:lvl4pPr lvl="3" algn="ctr" rtl="0">
              <a:spcBef>
                <a:spcPts val="0"/>
              </a:spcBef>
              <a:spcAft>
                <a:spcPts val="0"/>
              </a:spcAft>
              <a:buClr>
                <a:schemeClr val="lt2"/>
              </a:buClr>
              <a:buSzPts val="3000"/>
              <a:buNone/>
              <a:defRPr>
                <a:solidFill>
                  <a:schemeClr val="lt2"/>
                </a:solidFill>
              </a:defRPr>
            </a:lvl4pPr>
            <a:lvl5pPr lvl="4" algn="ctr" rtl="0">
              <a:spcBef>
                <a:spcPts val="0"/>
              </a:spcBef>
              <a:spcAft>
                <a:spcPts val="0"/>
              </a:spcAft>
              <a:buClr>
                <a:schemeClr val="lt2"/>
              </a:buClr>
              <a:buSzPts val="3000"/>
              <a:buNone/>
              <a:defRPr>
                <a:solidFill>
                  <a:schemeClr val="lt2"/>
                </a:solidFill>
              </a:defRPr>
            </a:lvl5pPr>
            <a:lvl6pPr lvl="5" algn="ctr" rtl="0">
              <a:spcBef>
                <a:spcPts val="0"/>
              </a:spcBef>
              <a:spcAft>
                <a:spcPts val="0"/>
              </a:spcAft>
              <a:buClr>
                <a:schemeClr val="lt2"/>
              </a:buClr>
              <a:buSzPts val="3000"/>
              <a:buNone/>
              <a:defRPr>
                <a:solidFill>
                  <a:schemeClr val="lt2"/>
                </a:solidFill>
              </a:defRPr>
            </a:lvl6pPr>
            <a:lvl7pPr lvl="6" algn="ctr" rtl="0">
              <a:spcBef>
                <a:spcPts val="0"/>
              </a:spcBef>
              <a:spcAft>
                <a:spcPts val="0"/>
              </a:spcAft>
              <a:buClr>
                <a:schemeClr val="lt2"/>
              </a:buClr>
              <a:buSzPts val="3000"/>
              <a:buNone/>
              <a:defRPr>
                <a:solidFill>
                  <a:schemeClr val="lt2"/>
                </a:solidFill>
              </a:defRPr>
            </a:lvl7pPr>
            <a:lvl8pPr lvl="7" algn="ctr" rtl="0">
              <a:spcBef>
                <a:spcPts val="0"/>
              </a:spcBef>
              <a:spcAft>
                <a:spcPts val="0"/>
              </a:spcAft>
              <a:buClr>
                <a:schemeClr val="lt2"/>
              </a:buClr>
              <a:buSzPts val="3000"/>
              <a:buNone/>
              <a:defRPr>
                <a:solidFill>
                  <a:schemeClr val="lt2"/>
                </a:solidFill>
              </a:defRPr>
            </a:lvl8pPr>
            <a:lvl9pPr lvl="8" algn="ctr" rtl="0">
              <a:spcBef>
                <a:spcPts val="0"/>
              </a:spcBef>
              <a:spcAft>
                <a:spcPts val="0"/>
              </a:spcAft>
              <a:buClr>
                <a:schemeClr val="lt2"/>
              </a:buClr>
              <a:buSzPts val="3000"/>
              <a:buNone/>
              <a:defRPr>
                <a:solidFill>
                  <a:schemeClr val="lt2"/>
                </a:solidFill>
              </a:defRPr>
            </a:lvl9pPr>
          </a:lstStyle>
          <a:p>
            <a:r>
              <a:t>xx%</a:t>
            </a:r>
          </a:p>
        </p:txBody>
      </p:sp>
      <p:sp>
        <p:nvSpPr>
          <p:cNvPr id="60" name="Google Shape;60;p13"/>
          <p:cNvSpPr txBox="1">
            <a:spLocks noGrp="1"/>
          </p:cNvSpPr>
          <p:nvPr>
            <p:ph type="title" idx="15" hasCustomPrompt="1"/>
          </p:nvPr>
        </p:nvSpPr>
        <p:spPr>
          <a:xfrm>
            <a:off x="3264974" y="2857310"/>
            <a:ext cx="2613000" cy="53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3400">
                <a:solidFill>
                  <a:srgbClr val="83B9EA"/>
                </a:solidFill>
              </a:defRPr>
            </a:lvl1pPr>
            <a:lvl2pPr lvl="1" algn="ctr" rtl="0">
              <a:spcBef>
                <a:spcPts val="0"/>
              </a:spcBef>
              <a:spcAft>
                <a:spcPts val="0"/>
              </a:spcAft>
              <a:buClr>
                <a:schemeClr val="lt2"/>
              </a:buClr>
              <a:buSzPts val="3000"/>
              <a:buNone/>
              <a:defRPr>
                <a:solidFill>
                  <a:schemeClr val="lt2"/>
                </a:solidFill>
              </a:defRPr>
            </a:lvl2pPr>
            <a:lvl3pPr lvl="2" algn="ctr" rtl="0">
              <a:spcBef>
                <a:spcPts val="0"/>
              </a:spcBef>
              <a:spcAft>
                <a:spcPts val="0"/>
              </a:spcAft>
              <a:buClr>
                <a:schemeClr val="lt2"/>
              </a:buClr>
              <a:buSzPts val="3000"/>
              <a:buNone/>
              <a:defRPr>
                <a:solidFill>
                  <a:schemeClr val="lt2"/>
                </a:solidFill>
              </a:defRPr>
            </a:lvl3pPr>
            <a:lvl4pPr lvl="3" algn="ctr" rtl="0">
              <a:spcBef>
                <a:spcPts val="0"/>
              </a:spcBef>
              <a:spcAft>
                <a:spcPts val="0"/>
              </a:spcAft>
              <a:buClr>
                <a:schemeClr val="lt2"/>
              </a:buClr>
              <a:buSzPts val="3000"/>
              <a:buNone/>
              <a:defRPr>
                <a:solidFill>
                  <a:schemeClr val="lt2"/>
                </a:solidFill>
              </a:defRPr>
            </a:lvl4pPr>
            <a:lvl5pPr lvl="4" algn="ctr" rtl="0">
              <a:spcBef>
                <a:spcPts val="0"/>
              </a:spcBef>
              <a:spcAft>
                <a:spcPts val="0"/>
              </a:spcAft>
              <a:buClr>
                <a:schemeClr val="lt2"/>
              </a:buClr>
              <a:buSzPts val="3000"/>
              <a:buNone/>
              <a:defRPr>
                <a:solidFill>
                  <a:schemeClr val="lt2"/>
                </a:solidFill>
              </a:defRPr>
            </a:lvl5pPr>
            <a:lvl6pPr lvl="5" algn="ctr" rtl="0">
              <a:spcBef>
                <a:spcPts val="0"/>
              </a:spcBef>
              <a:spcAft>
                <a:spcPts val="0"/>
              </a:spcAft>
              <a:buClr>
                <a:schemeClr val="lt2"/>
              </a:buClr>
              <a:buSzPts val="3000"/>
              <a:buNone/>
              <a:defRPr>
                <a:solidFill>
                  <a:schemeClr val="lt2"/>
                </a:solidFill>
              </a:defRPr>
            </a:lvl6pPr>
            <a:lvl7pPr lvl="6" algn="ctr" rtl="0">
              <a:spcBef>
                <a:spcPts val="0"/>
              </a:spcBef>
              <a:spcAft>
                <a:spcPts val="0"/>
              </a:spcAft>
              <a:buClr>
                <a:schemeClr val="lt2"/>
              </a:buClr>
              <a:buSzPts val="3000"/>
              <a:buNone/>
              <a:defRPr>
                <a:solidFill>
                  <a:schemeClr val="lt2"/>
                </a:solidFill>
              </a:defRPr>
            </a:lvl7pPr>
            <a:lvl8pPr lvl="7" algn="ctr" rtl="0">
              <a:spcBef>
                <a:spcPts val="0"/>
              </a:spcBef>
              <a:spcAft>
                <a:spcPts val="0"/>
              </a:spcAft>
              <a:buClr>
                <a:schemeClr val="lt2"/>
              </a:buClr>
              <a:buSzPts val="3000"/>
              <a:buNone/>
              <a:defRPr>
                <a:solidFill>
                  <a:schemeClr val="lt2"/>
                </a:solidFill>
              </a:defRPr>
            </a:lvl8pPr>
            <a:lvl9pPr lvl="8" algn="ctr" rtl="0">
              <a:spcBef>
                <a:spcPts val="0"/>
              </a:spcBef>
              <a:spcAft>
                <a:spcPts val="0"/>
              </a:spcAft>
              <a:buClr>
                <a:schemeClr val="lt2"/>
              </a:buClr>
              <a:buSzPts val="3000"/>
              <a:buNone/>
              <a:defRPr>
                <a:solidFill>
                  <a:schemeClr val="lt2"/>
                </a:solidFill>
              </a:defRPr>
            </a:lvl9pPr>
          </a:lstStyle>
          <a:p>
            <a:r>
              <a:t>xx%</a:t>
            </a:r>
          </a:p>
        </p:txBody>
      </p:sp>
      <p:sp>
        <p:nvSpPr>
          <p:cNvPr id="61" name="Google Shape;61;p13"/>
          <p:cNvSpPr txBox="1">
            <a:spLocks noGrp="1"/>
          </p:cNvSpPr>
          <p:nvPr>
            <p:ph type="subTitle" idx="16"/>
          </p:nvPr>
        </p:nvSpPr>
        <p:spPr>
          <a:xfrm>
            <a:off x="5880625" y="1846488"/>
            <a:ext cx="26112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3"/>
          <p:cNvSpPr txBox="1">
            <a:spLocks noGrp="1"/>
          </p:cNvSpPr>
          <p:nvPr>
            <p:ph type="subTitle" idx="17"/>
          </p:nvPr>
        </p:nvSpPr>
        <p:spPr>
          <a:xfrm>
            <a:off x="5880625" y="3393966"/>
            <a:ext cx="26112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3"/>
          <p:cNvSpPr txBox="1">
            <a:spLocks noGrp="1"/>
          </p:cNvSpPr>
          <p:nvPr>
            <p:ph type="subTitle" idx="18"/>
          </p:nvPr>
        </p:nvSpPr>
        <p:spPr>
          <a:xfrm>
            <a:off x="5880625" y="2180096"/>
            <a:ext cx="26112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13"/>
          <p:cNvSpPr txBox="1">
            <a:spLocks noGrp="1"/>
          </p:cNvSpPr>
          <p:nvPr>
            <p:ph type="subTitle" idx="19"/>
          </p:nvPr>
        </p:nvSpPr>
        <p:spPr>
          <a:xfrm>
            <a:off x="5880625" y="3730379"/>
            <a:ext cx="26112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3"/>
          <p:cNvSpPr txBox="1">
            <a:spLocks noGrp="1"/>
          </p:cNvSpPr>
          <p:nvPr>
            <p:ph type="title" idx="20" hasCustomPrompt="1"/>
          </p:nvPr>
        </p:nvSpPr>
        <p:spPr>
          <a:xfrm>
            <a:off x="5880625" y="1298233"/>
            <a:ext cx="2611200" cy="569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3400">
                <a:solidFill>
                  <a:srgbClr val="83B9EA"/>
                </a:solidFill>
              </a:defRPr>
            </a:lvl1pPr>
            <a:lvl2pPr lvl="1" algn="ctr" rtl="0">
              <a:spcBef>
                <a:spcPts val="0"/>
              </a:spcBef>
              <a:spcAft>
                <a:spcPts val="0"/>
              </a:spcAft>
              <a:buClr>
                <a:schemeClr val="lt2"/>
              </a:buClr>
              <a:buSzPts val="3000"/>
              <a:buNone/>
              <a:defRPr>
                <a:solidFill>
                  <a:schemeClr val="lt2"/>
                </a:solidFill>
              </a:defRPr>
            </a:lvl2pPr>
            <a:lvl3pPr lvl="2" algn="ctr" rtl="0">
              <a:spcBef>
                <a:spcPts val="0"/>
              </a:spcBef>
              <a:spcAft>
                <a:spcPts val="0"/>
              </a:spcAft>
              <a:buClr>
                <a:schemeClr val="lt2"/>
              </a:buClr>
              <a:buSzPts val="3000"/>
              <a:buNone/>
              <a:defRPr>
                <a:solidFill>
                  <a:schemeClr val="lt2"/>
                </a:solidFill>
              </a:defRPr>
            </a:lvl3pPr>
            <a:lvl4pPr lvl="3" algn="ctr" rtl="0">
              <a:spcBef>
                <a:spcPts val="0"/>
              </a:spcBef>
              <a:spcAft>
                <a:spcPts val="0"/>
              </a:spcAft>
              <a:buClr>
                <a:schemeClr val="lt2"/>
              </a:buClr>
              <a:buSzPts val="3000"/>
              <a:buNone/>
              <a:defRPr>
                <a:solidFill>
                  <a:schemeClr val="lt2"/>
                </a:solidFill>
              </a:defRPr>
            </a:lvl4pPr>
            <a:lvl5pPr lvl="4" algn="ctr" rtl="0">
              <a:spcBef>
                <a:spcPts val="0"/>
              </a:spcBef>
              <a:spcAft>
                <a:spcPts val="0"/>
              </a:spcAft>
              <a:buClr>
                <a:schemeClr val="lt2"/>
              </a:buClr>
              <a:buSzPts val="3000"/>
              <a:buNone/>
              <a:defRPr>
                <a:solidFill>
                  <a:schemeClr val="lt2"/>
                </a:solidFill>
              </a:defRPr>
            </a:lvl5pPr>
            <a:lvl6pPr lvl="5" algn="ctr" rtl="0">
              <a:spcBef>
                <a:spcPts val="0"/>
              </a:spcBef>
              <a:spcAft>
                <a:spcPts val="0"/>
              </a:spcAft>
              <a:buClr>
                <a:schemeClr val="lt2"/>
              </a:buClr>
              <a:buSzPts val="3000"/>
              <a:buNone/>
              <a:defRPr>
                <a:solidFill>
                  <a:schemeClr val="lt2"/>
                </a:solidFill>
              </a:defRPr>
            </a:lvl6pPr>
            <a:lvl7pPr lvl="6" algn="ctr" rtl="0">
              <a:spcBef>
                <a:spcPts val="0"/>
              </a:spcBef>
              <a:spcAft>
                <a:spcPts val="0"/>
              </a:spcAft>
              <a:buClr>
                <a:schemeClr val="lt2"/>
              </a:buClr>
              <a:buSzPts val="3000"/>
              <a:buNone/>
              <a:defRPr>
                <a:solidFill>
                  <a:schemeClr val="lt2"/>
                </a:solidFill>
              </a:defRPr>
            </a:lvl7pPr>
            <a:lvl8pPr lvl="7" algn="ctr" rtl="0">
              <a:spcBef>
                <a:spcPts val="0"/>
              </a:spcBef>
              <a:spcAft>
                <a:spcPts val="0"/>
              </a:spcAft>
              <a:buClr>
                <a:schemeClr val="lt2"/>
              </a:buClr>
              <a:buSzPts val="3000"/>
              <a:buNone/>
              <a:defRPr>
                <a:solidFill>
                  <a:schemeClr val="lt2"/>
                </a:solidFill>
              </a:defRPr>
            </a:lvl8pPr>
            <a:lvl9pPr lvl="8" algn="ctr" rtl="0">
              <a:spcBef>
                <a:spcPts val="0"/>
              </a:spcBef>
              <a:spcAft>
                <a:spcPts val="0"/>
              </a:spcAft>
              <a:buClr>
                <a:schemeClr val="lt2"/>
              </a:buClr>
              <a:buSzPts val="3000"/>
              <a:buNone/>
              <a:defRPr>
                <a:solidFill>
                  <a:schemeClr val="lt2"/>
                </a:solidFill>
              </a:defRPr>
            </a:lvl9pPr>
          </a:lstStyle>
          <a:p>
            <a:r>
              <a:t>xx%</a:t>
            </a:r>
          </a:p>
        </p:txBody>
      </p:sp>
      <p:sp>
        <p:nvSpPr>
          <p:cNvPr id="66" name="Google Shape;66;p13"/>
          <p:cNvSpPr txBox="1">
            <a:spLocks noGrp="1"/>
          </p:cNvSpPr>
          <p:nvPr>
            <p:ph type="title" idx="21" hasCustomPrompt="1"/>
          </p:nvPr>
        </p:nvSpPr>
        <p:spPr>
          <a:xfrm>
            <a:off x="5880625" y="2857310"/>
            <a:ext cx="2611200" cy="53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3000"/>
              <a:buNone/>
              <a:defRPr sz="3400">
                <a:solidFill>
                  <a:srgbClr val="83B9EA"/>
                </a:solidFill>
              </a:defRPr>
            </a:lvl1pPr>
            <a:lvl2pPr lvl="1" algn="ctr" rtl="0">
              <a:spcBef>
                <a:spcPts val="0"/>
              </a:spcBef>
              <a:spcAft>
                <a:spcPts val="0"/>
              </a:spcAft>
              <a:buClr>
                <a:schemeClr val="lt2"/>
              </a:buClr>
              <a:buSzPts val="3000"/>
              <a:buNone/>
              <a:defRPr>
                <a:solidFill>
                  <a:schemeClr val="lt2"/>
                </a:solidFill>
              </a:defRPr>
            </a:lvl2pPr>
            <a:lvl3pPr lvl="2" algn="ctr" rtl="0">
              <a:spcBef>
                <a:spcPts val="0"/>
              </a:spcBef>
              <a:spcAft>
                <a:spcPts val="0"/>
              </a:spcAft>
              <a:buClr>
                <a:schemeClr val="lt2"/>
              </a:buClr>
              <a:buSzPts val="3000"/>
              <a:buNone/>
              <a:defRPr>
                <a:solidFill>
                  <a:schemeClr val="lt2"/>
                </a:solidFill>
              </a:defRPr>
            </a:lvl3pPr>
            <a:lvl4pPr lvl="3" algn="ctr" rtl="0">
              <a:spcBef>
                <a:spcPts val="0"/>
              </a:spcBef>
              <a:spcAft>
                <a:spcPts val="0"/>
              </a:spcAft>
              <a:buClr>
                <a:schemeClr val="lt2"/>
              </a:buClr>
              <a:buSzPts val="3000"/>
              <a:buNone/>
              <a:defRPr>
                <a:solidFill>
                  <a:schemeClr val="lt2"/>
                </a:solidFill>
              </a:defRPr>
            </a:lvl4pPr>
            <a:lvl5pPr lvl="4" algn="ctr" rtl="0">
              <a:spcBef>
                <a:spcPts val="0"/>
              </a:spcBef>
              <a:spcAft>
                <a:spcPts val="0"/>
              </a:spcAft>
              <a:buClr>
                <a:schemeClr val="lt2"/>
              </a:buClr>
              <a:buSzPts val="3000"/>
              <a:buNone/>
              <a:defRPr>
                <a:solidFill>
                  <a:schemeClr val="lt2"/>
                </a:solidFill>
              </a:defRPr>
            </a:lvl5pPr>
            <a:lvl6pPr lvl="5" algn="ctr" rtl="0">
              <a:spcBef>
                <a:spcPts val="0"/>
              </a:spcBef>
              <a:spcAft>
                <a:spcPts val="0"/>
              </a:spcAft>
              <a:buClr>
                <a:schemeClr val="lt2"/>
              </a:buClr>
              <a:buSzPts val="3000"/>
              <a:buNone/>
              <a:defRPr>
                <a:solidFill>
                  <a:schemeClr val="lt2"/>
                </a:solidFill>
              </a:defRPr>
            </a:lvl6pPr>
            <a:lvl7pPr lvl="6" algn="ctr" rtl="0">
              <a:spcBef>
                <a:spcPts val="0"/>
              </a:spcBef>
              <a:spcAft>
                <a:spcPts val="0"/>
              </a:spcAft>
              <a:buClr>
                <a:schemeClr val="lt2"/>
              </a:buClr>
              <a:buSzPts val="3000"/>
              <a:buNone/>
              <a:defRPr>
                <a:solidFill>
                  <a:schemeClr val="lt2"/>
                </a:solidFill>
              </a:defRPr>
            </a:lvl7pPr>
            <a:lvl8pPr lvl="7" algn="ctr" rtl="0">
              <a:spcBef>
                <a:spcPts val="0"/>
              </a:spcBef>
              <a:spcAft>
                <a:spcPts val="0"/>
              </a:spcAft>
              <a:buClr>
                <a:schemeClr val="lt2"/>
              </a:buClr>
              <a:buSzPts val="3000"/>
              <a:buNone/>
              <a:defRPr>
                <a:solidFill>
                  <a:schemeClr val="lt2"/>
                </a:solidFill>
              </a:defRPr>
            </a:lvl8pPr>
            <a:lvl9pPr lvl="8" algn="ctr" rtl="0">
              <a:spcBef>
                <a:spcPts val="0"/>
              </a:spcBef>
              <a:spcAft>
                <a:spcPts val="0"/>
              </a:spcAft>
              <a:buClr>
                <a:schemeClr val="lt2"/>
              </a:buClr>
              <a:buSzPts val="3000"/>
              <a:buNone/>
              <a:defRPr>
                <a:solidFill>
                  <a:schemeClr val="lt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4">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flipH="1">
            <a:off x="617850" y="3109675"/>
            <a:ext cx="56475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a:endParaRPr/>
          </a:p>
        </p:txBody>
      </p:sp>
      <p:sp>
        <p:nvSpPr>
          <p:cNvPr id="69" name="Google Shape;69;p14"/>
          <p:cNvSpPr txBox="1">
            <a:spLocks noGrp="1"/>
          </p:cNvSpPr>
          <p:nvPr>
            <p:ph type="subTitle" idx="1"/>
          </p:nvPr>
        </p:nvSpPr>
        <p:spPr>
          <a:xfrm flipH="1">
            <a:off x="713250" y="1240800"/>
            <a:ext cx="5082600" cy="17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flipH="1">
            <a:off x="645725" y="1808550"/>
            <a:ext cx="5792100" cy="16506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72" name="Google Shape;72;p15"/>
          <p:cNvSpPr txBox="1">
            <a:spLocks noGrp="1"/>
          </p:cNvSpPr>
          <p:nvPr>
            <p:ph type="subTitle" idx="1"/>
          </p:nvPr>
        </p:nvSpPr>
        <p:spPr>
          <a:xfrm flipH="1">
            <a:off x="713225" y="3506875"/>
            <a:ext cx="4011900" cy="70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3" name="Google Shape;73;p15"/>
          <p:cNvSpPr txBox="1">
            <a:spLocks noGrp="1"/>
          </p:cNvSpPr>
          <p:nvPr>
            <p:ph type="title" idx="2" hasCustomPrompt="1"/>
          </p:nvPr>
        </p:nvSpPr>
        <p:spPr>
          <a:xfrm flipH="1">
            <a:off x="713225" y="380725"/>
            <a:ext cx="1905600" cy="1239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900"/>
              <a:buNone/>
              <a:defRPr sz="8900">
                <a:solidFill>
                  <a:schemeClr val="accent1"/>
                </a:solidFill>
              </a:defRPr>
            </a:lvl1pPr>
            <a:lvl2pPr lvl="1" algn="r" rtl="0">
              <a:spcBef>
                <a:spcPts val="0"/>
              </a:spcBef>
              <a:spcAft>
                <a:spcPts val="0"/>
              </a:spcAft>
              <a:buClr>
                <a:schemeClr val="lt2"/>
              </a:buClr>
              <a:buSzPts val="8900"/>
              <a:buNone/>
              <a:defRPr sz="8900">
                <a:solidFill>
                  <a:schemeClr val="lt2"/>
                </a:solidFill>
              </a:defRPr>
            </a:lvl2pPr>
            <a:lvl3pPr lvl="2" algn="r" rtl="0">
              <a:spcBef>
                <a:spcPts val="0"/>
              </a:spcBef>
              <a:spcAft>
                <a:spcPts val="0"/>
              </a:spcAft>
              <a:buClr>
                <a:schemeClr val="lt2"/>
              </a:buClr>
              <a:buSzPts val="8900"/>
              <a:buNone/>
              <a:defRPr sz="8900">
                <a:solidFill>
                  <a:schemeClr val="lt2"/>
                </a:solidFill>
              </a:defRPr>
            </a:lvl3pPr>
            <a:lvl4pPr lvl="3" algn="r" rtl="0">
              <a:spcBef>
                <a:spcPts val="0"/>
              </a:spcBef>
              <a:spcAft>
                <a:spcPts val="0"/>
              </a:spcAft>
              <a:buClr>
                <a:schemeClr val="lt2"/>
              </a:buClr>
              <a:buSzPts val="8900"/>
              <a:buNone/>
              <a:defRPr sz="8900">
                <a:solidFill>
                  <a:schemeClr val="lt2"/>
                </a:solidFill>
              </a:defRPr>
            </a:lvl4pPr>
            <a:lvl5pPr lvl="4" algn="r" rtl="0">
              <a:spcBef>
                <a:spcPts val="0"/>
              </a:spcBef>
              <a:spcAft>
                <a:spcPts val="0"/>
              </a:spcAft>
              <a:buClr>
                <a:schemeClr val="lt2"/>
              </a:buClr>
              <a:buSzPts val="8900"/>
              <a:buNone/>
              <a:defRPr sz="8900">
                <a:solidFill>
                  <a:schemeClr val="lt2"/>
                </a:solidFill>
              </a:defRPr>
            </a:lvl5pPr>
            <a:lvl6pPr lvl="5" algn="r" rtl="0">
              <a:spcBef>
                <a:spcPts val="0"/>
              </a:spcBef>
              <a:spcAft>
                <a:spcPts val="0"/>
              </a:spcAft>
              <a:buClr>
                <a:schemeClr val="lt2"/>
              </a:buClr>
              <a:buSzPts val="8900"/>
              <a:buNone/>
              <a:defRPr sz="8900">
                <a:solidFill>
                  <a:schemeClr val="lt2"/>
                </a:solidFill>
              </a:defRPr>
            </a:lvl6pPr>
            <a:lvl7pPr lvl="6" algn="r" rtl="0">
              <a:spcBef>
                <a:spcPts val="0"/>
              </a:spcBef>
              <a:spcAft>
                <a:spcPts val="0"/>
              </a:spcAft>
              <a:buClr>
                <a:schemeClr val="lt2"/>
              </a:buClr>
              <a:buSzPts val="8900"/>
              <a:buNone/>
              <a:defRPr sz="8900">
                <a:solidFill>
                  <a:schemeClr val="lt2"/>
                </a:solidFill>
              </a:defRPr>
            </a:lvl7pPr>
            <a:lvl8pPr lvl="7" algn="r" rtl="0">
              <a:spcBef>
                <a:spcPts val="0"/>
              </a:spcBef>
              <a:spcAft>
                <a:spcPts val="0"/>
              </a:spcAft>
              <a:buClr>
                <a:schemeClr val="lt2"/>
              </a:buClr>
              <a:buSzPts val="8900"/>
              <a:buNone/>
              <a:defRPr sz="8900">
                <a:solidFill>
                  <a:schemeClr val="lt2"/>
                </a:solidFill>
              </a:defRPr>
            </a:lvl8pPr>
            <a:lvl9pPr lvl="8" algn="r" rtl="0">
              <a:spcBef>
                <a:spcPts val="0"/>
              </a:spcBef>
              <a:spcAft>
                <a:spcPts val="0"/>
              </a:spcAft>
              <a:buClr>
                <a:schemeClr val="lt2"/>
              </a:buClr>
              <a:buSzPts val="8900"/>
              <a:buNone/>
              <a:defRPr sz="8900">
                <a:solidFill>
                  <a:schemeClr val="lt2"/>
                </a:solidFill>
              </a:defRPr>
            </a:lvl9pPr>
          </a:lstStyle>
          <a:p>
            <a:r>
              <a:t>xx%</a:t>
            </a:r>
          </a:p>
        </p:txBody>
      </p:sp>
      <p:sp>
        <p:nvSpPr>
          <p:cNvPr id="74" name="Google Shape;74;p15"/>
          <p:cNvSpPr/>
          <p:nvPr/>
        </p:nvSpPr>
        <p:spPr>
          <a:xfrm>
            <a:off x="0" y="4444375"/>
            <a:ext cx="3889500" cy="70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12">
    <p:spTree>
      <p:nvGrpSpPr>
        <p:cNvPr id="1" name="Shape 75"/>
        <p:cNvGrpSpPr/>
        <p:nvPr/>
      </p:nvGrpSpPr>
      <p:grpSpPr>
        <a:xfrm>
          <a:off x="0" y="0"/>
          <a:ext cx="0" cy="0"/>
          <a:chOff x="0" y="0"/>
          <a:chExt cx="0" cy="0"/>
        </a:xfrm>
      </p:grpSpPr>
      <p:sp>
        <p:nvSpPr>
          <p:cNvPr id="76" name="Google Shape;76;p16"/>
          <p:cNvSpPr/>
          <p:nvPr/>
        </p:nvSpPr>
        <p:spPr>
          <a:xfrm>
            <a:off x="7755300" y="0"/>
            <a:ext cx="1183500" cy="225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title"/>
          </p:nvPr>
        </p:nvSpPr>
        <p:spPr>
          <a:xfrm flipH="1">
            <a:off x="4034875" y="1935675"/>
            <a:ext cx="4395900" cy="134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16"/>
          <p:cNvSpPr txBox="1">
            <a:spLocks noGrp="1"/>
          </p:cNvSpPr>
          <p:nvPr>
            <p:ph type="subTitle" idx="1"/>
          </p:nvPr>
        </p:nvSpPr>
        <p:spPr>
          <a:xfrm flipH="1">
            <a:off x="4226875" y="3508350"/>
            <a:ext cx="40119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6"/>
          <p:cNvSpPr txBox="1">
            <a:spLocks noGrp="1"/>
          </p:cNvSpPr>
          <p:nvPr>
            <p:ph type="title" idx="2" hasCustomPrompt="1"/>
          </p:nvPr>
        </p:nvSpPr>
        <p:spPr>
          <a:xfrm flipH="1">
            <a:off x="5280025" y="380725"/>
            <a:ext cx="1905600" cy="123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8900"/>
              <a:buNone/>
              <a:defRPr sz="8900">
                <a:solidFill>
                  <a:schemeClr val="accent1"/>
                </a:solidFill>
              </a:defRPr>
            </a:lvl1pPr>
            <a:lvl2pPr lvl="1" algn="ctr" rtl="0">
              <a:spcBef>
                <a:spcPts val="0"/>
              </a:spcBef>
              <a:spcAft>
                <a:spcPts val="0"/>
              </a:spcAft>
              <a:buClr>
                <a:schemeClr val="lt2"/>
              </a:buClr>
              <a:buSzPts val="8900"/>
              <a:buNone/>
              <a:defRPr sz="8900">
                <a:solidFill>
                  <a:schemeClr val="lt2"/>
                </a:solidFill>
              </a:defRPr>
            </a:lvl2pPr>
            <a:lvl3pPr lvl="2" algn="ctr" rtl="0">
              <a:spcBef>
                <a:spcPts val="0"/>
              </a:spcBef>
              <a:spcAft>
                <a:spcPts val="0"/>
              </a:spcAft>
              <a:buClr>
                <a:schemeClr val="lt2"/>
              </a:buClr>
              <a:buSzPts val="8900"/>
              <a:buNone/>
              <a:defRPr sz="8900">
                <a:solidFill>
                  <a:schemeClr val="lt2"/>
                </a:solidFill>
              </a:defRPr>
            </a:lvl3pPr>
            <a:lvl4pPr lvl="3" algn="ctr" rtl="0">
              <a:spcBef>
                <a:spcPts val="0"/>
              </a:spcBef>
              <a:spcAft>
                <a:spcPts val="0"/>
              </a:spcAft>
              <a:buClr>
                <a:schemeClr val="lt2"/>
              </a:buClr>
              <a:buSzPts val="8900"/>
              <a:buNone/>
              <a:defRPr sz="8900">
                <a:solidFill>
                  <a:schemeClr val="lt2"/>
                </a:solidFill>
              </a:defRPr>
            </a:lvl4pPr>
            <a:lvl5pPr lvl="4" algn="ctr" rtl="0">
              <a:spcBef>
                <a:spcPts val="0"/>
              </a:spcBef>
              <a:spcAft>
                <a:spcPts val="0"/>
              </a:spcAft>
              <a:buClr>
                <a:schemeClr val="lt2"/>
              </a:buClr>
              <a:buSzPts val="8900"/>
              <a:buNone/>
              <a:defRPr sz="8900">
                <a:solidFill>
                  <a:schemeClr val="lt2"/>
                </a:solidFill>
              </a:defRPr>
            </a:lvl5pPr>
            <a:lvl6pPr lvl="5" algn="ctr" rtl="0">
              <a:spcBef>
                <a:spcPts val="0"/>
              </a:spcBef>
              <a:spcAft>
                <a:spcPts val="0"/>
              </a:spcAft>
              <a:buClr>
                <a:schemeClr val="lt2"/>
              </a:buClr>
              <a:buSzPts val="8900"/>
              <a:buNone/>
              <a:defRPr sz="8900">
                <a:solidFill>
                  <a:schemeClr val="lt2"/>
                </a:solidFill>
              </a:defRPr>
            </a:lvl6pPr>
            <a:lvl7pPr lvl="6" algn="ctr" rtl="0">
              <a:spcBef>
                <a:spcPts val="0"/>
              </a:spcBef>
              <a:spcAft>
                <a:spcPts val="0"/>
              </a:spcAft>
              <a:buClr>
                <a:schemeClr val="lt2"/>
              </a:buClr>
              <a:buSzPts val="8900"/>
              <a:buNone/>
              <a:defRPr sz="8900">
                <a:solidFill>
                  <a:schemeClr val="lt2"/>
                </a:solidFill>
              </a:defRPr>
            </a:lvl7pPr>
            <a:lvl8pPr lvl="7" algn="ctr" rtl="0">
              <a:spcBef>
                <a:spcPts val="0"/>
              </a:spcBef>
              <a:spcAft>
                <a:spcPts val="0"/>
              </a:spcAft>
              <a:buClr>
                <a:schemeClr val="lt2"/>
              </a:buClr>
              <a:buSzPts val="8900"/>
              <a:buNone/>
              <a:defRPr sz="8900">
                <a:solidFill>
                  <a:schemeClr val="lt2"/>
                </a:solidFill>
              </a:defRPr>
            </a:lvl8pPr>
            <a:lvl9pPr lvl="8" algn="ctr" rtl="0">
              <a:spcBef>
                <a:spcPts val="0"/>
              </a:spcBef>
              <a:spcAft>
                <a:spcPts val="0"/>
              </a:spcAft>
              <a:buClr>
                <a:schemeClr val="lt2"/>
              </a:buClr>
              <a:buSzPts val="8900"/>
              <a:buNone/>
              <a:defRPr sz="8900">
                <a:solidFill>
                  <a:schemeClr val="lt2"/>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3">
  <p:cSld name="CUSTOM_17">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flipH="1">
            <a:off x="713200" y="1935675"/>
            <a:ext cx="5069400" cy="134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17"/>
          <p:cNvSpPr txBox="1">
            <a:spLocks noGrp="1"/>
          </p:cNvSpPr>
          <p:nvPr>
            <p:ph type="subTitle" idx="1"/>
          </p:nvPr>
        </p:nvSpPr>
        <p:spPr>
          <a:xfrm flipH="1">
            <a:off x="1241950" y="3505525"/>
            <a:ext cx="40119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7"/>
          <p:cNvSpPr txBox="1">
            <a:spLocks noGrp="1"/>
          </p:cNvSpPr>
          <p:nvPr>
            <p:ph type="title" idx="2" hasCustomPrompt="1"/>
          </p:nvPr>
        </p:nvSpPr>
        <p:spPr>
          <a:xfrm flipH="1">
            <a:off x="2295100" y="380725"/>
            <a:ext cx="1905600" cy="123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8900"/>
              <a:buNone/>
              <a:defRPr sz="8900">
                <a:solidFill>
                  <a:schemeClr val="accent1"/>
                </a:solidFill>
              </a:defRPr>
            </a:lvl1pPr>
            <a:lvl2pPr lvl="1" algn="ctr" rtl="0">
              <a:spcBef>
                <a:spcPts val="0"/>
              </a:spcBef>
              <a:spcAft>
                <a:spcPts val="0"/>
              </a:spcAft>
              <a:buClr>
                <a:schemeClr val="lt2"/>
              </a:buClr>
              <a:buSzPts val="8900"/>
              <a:buNone/>
              <a:defRPr sz="8900">
                <a:solidFill>
                  <a:schemeClr val="lt2"/>
                </a:solidFill>
              </a:defRPr>
            </a:lvl2pPr>
            <a:lvl3pPr lvl="2" algn="ctr" rtl="0">
              <a:spcBef>
                <a:spcPts val="0"/>
              </a:spcBef>
              <a:spcAft>
                <a:spcPts val="0"/>
              </a:spcAft>
              <a:buClr>
                <a:schemeClr val="lt2"/>
              </a:buClr>
              <a:buSzPts val="8900"/>
              <a:buNone/>
              <a:defRPr sz="8900">
                <a:solidFill>
                  <a:schemeClr val="lt2"/>
                </a:solidFill>
              </a:defRPr>
            </a:lvl3pPr>
            <a:lvl4pPr lvl="3" algn="ctr" rtl="0">
              <a:spcBef>
                <a:spcPts val="0"/>
              </a:spcBef>
              <a:spcAft>
                <a:spcPts val="0"/>
              </a:spcAft>
              <a:buClr>
                <a:schemeClr val="lt2"/>
              </a:buClr>
              <a:buSzPts val="8900"/>
              <a:buNone/>
              <a:defRPr sz="8900">
                <a:solidFill>
                  <a:schemeClr val="lt2"/>
                </a:solidFill>
              </a:defRPr>
            </a:lvl4pPr>
            <a:lvl5pPr lvl="4" algn="ctr" rtl="0">
              <a:spcBef>
                <a:spcPts val="0"/>
              </a:spcBef>
              <a:spcAft>
                <a:spcPts val="0"/>
              </a:spcAft>
              <a:buClr>
                <a:schemeClr val="lt2"/>
              </a:buClr>
              <a:buSzPts val="8900"/>
              <a:buNone/>
              <a:defRPr sz="8900">
                <a:solidFill>
                  <a:schemeClr val="lt2"/>
                </a:solidFill>
              </a:defRPr>
            </a:lvl5pPr>
            <a:lvl6pPr lvl="5" algn="ctr" rtl="0">
              <a:spcBef>
                <a:spcPts val="0"/>
              </a:spcBef>
              <a:spcAft>
                <a:spcPts val="0"/>
              </a:spcAft>
              <a:buClr>
                <a:schemeClr val="lt2"/>
              </a:buClr>
              <a:buSzPts val="8900"/>
              <a:buNone/>
              <a:defRPr sz="8900">
                <a:solidFill>
                  <a:schemeClr val="lt2"/>
                </a:solidFill>
              </a:defRPr>
            </a:lvl6pPr>
            <a:lvl7pPr lvl="6" algn="ctr" rtl="0">
              <a:spcBef>
                <a:spcPts val="0"/>
              </a:spcBef>
              <a:spcAft>
                <a:spcPts val="0"/>
              </a:spcAft>
              <a:buClr>
                <a:schemeClr val="lt2"/>
              </a:buClr>
              <a:buSzPts val="8900"/>
              <a:buNone/>
              <a:defRPr sz="8900">
                <a:solidFill>
                  <a:schemeClr val="lt2"/>
                </a:solidFill>
              </a:defRPr>
            </a:lvl7pPr>
            <a:lvl8pPr lvl="7" algn="ctr" rtl="0">
              <a:spcBef>
                <a:spcPts val="0"/>
              </a:spcBef>
              <a:spcAft>
                <a:spcPts val="0"/>
              </a:spcAft>
              <a:buClr>
                <a:schemeClr val="lt2"/>
              </a:buClr>
              <a:buSzPts val="8900"/>
              <a:buNone/>
              <a:defRPr sz="8900">
                <a:solidFill>
                  <a:schemeClr val="lt2"/>
                </a:solidFill>
              </a:defRPr>
            </a:lvl8pPr>
            <a:lvl9pPr lvl="8" algn="ctr" rtl="0">
              <a:spcBef>
                <a:spcPts val="0"/>
              </a:spcBef>
              <a:spcAft>
                <a:spcPts val="0"/>
              </a:spcAft>
              <a:buClr>
                <a:schemeClr val="lt2"/>
              </a:buClr>
              <a:buSzPts val="8900"/>
              <a:buNone/>
              <a:defRPr sz="8900">
                <a:solidFill>
                  <a:schemeClr val="lt2"/>
                </a:solidFill>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4 ">
  <p:cSld name="CUSTOM_20_1">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flipH="1">
            <a:off x="1675425" y="1808550"/>
            <a:ext cx="5792100" cy="16506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18"/>
          <p:cNvSpPr txBox="1">
            <a:spLocks noGrp="1"/>
          </p:cNvSpPr>
          <p:nvPr>
            <p:ph type="subTitle" idx="1"/>
          </p:nvPr>
        </p:nvSpPr>
        <p:spPr>
          <a:xfrm flipH="1">
            <a:off x="2566050" y="3505350"/>
            <a:ext cx="4011900" cy="7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 name="Google Shape;87;p18"/>
          <p:cNvSpPr txBox="1">
            <a:spLocks noGrp="1"/>
          </p:cNvSpPr>
          <p:nvPr>
            <p:ph type="title" idx="2" hasCustomPrompt="1"/>
          </p:nvPr>
        </p:nvSpPr>
        <p:spPr>
          <a:xfrm flipH="1">
            <a:off x="3619200" y="380725"/>
            <a:ext cx="1905600" cy="123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8900"/>
              <a:buNone/>
              <a:defRPr sz="8900">
                <a:solidFill>
                  <a:schemeClr val="accent1"/>
                </a:solidFill>
              </a:defRPr>
            </a:lvl1pPr>
            <a:lvl2pPr lvl="1" algn="ctr" rtl="0">
              <a:spcBef>
                <a:spcPts val="0"/>
              </a:spcBef>
              <a:spcAft>
                <a:spcPts val="0"/>
              </a:spcAft>
              <a:buClr>
                <a:schemeClr val="lt2"/>
              </a:buClr>
              <a:buSzPts val="8900"/>
              <a:buNone/>
              <a:defRPr sz="8900">
                <a:solidFill>
                  <a:schemeClr val="lt2"/>
                </a:solidFill>
              </a:defRPr>
            </a:lvl2pPr>
            <a:lvl3pPr lvl="2" algn="ctr" rtl="0">
              <a:spcBef>
                <a:spcPts val="0"/>
              </a:spcBef>
              <a:spcAft>
                <a:spcPts val="0"/>
              </a:spcAft>
              <a:buClr>
                <a:schemeClr val="lt2"/>
              </a:buClr>
              <a:buSzPts val="8900"/>
              <a:buNone/>
              <a:defRPr sz="8900">
                <a:solidFill>
                  <a:schemeClr val="lt2"/>
                </a:solidFill>
              </a:defRPr>
            </a:lvl3pPr>
            <a:lvl4pPr lvl="3" algn="ctr" rtl="0">
              <a:spcBef>
                <a:spcPts val="0"/>
              </a:spcBef>
              <a:spcAft>
                <a:spcPts val="0"/>
              </a:spcAft>
              <a:buClr>
                <a:schemeClr val="lt2"/>
              </a:buClr>
              <a:buSzPts val="8900"/>
              <a:buNone/>
              <a:defRPr sz="8900">
                <a:solidFill>
                  <a:schemeClr val="lt2"/>
                </a:solidFill>
              </a:defRPr>
            </a:lvl4pPr>
            <a:lvl5pPr lvl="4" algn="ctr" rtl="0">
              <a:spcBef>
                <a:spcPts val="0"/>
              </a:spcBef>
              <a:spcAft>
                <a:spcPts val="0"/>
              </a:spcAft>
              <a:buClr>
                <a:schemeClr val="lt2"/>
              </a:buClr>
              <a:buSzPts val="8900"/>
              <a:buNone/>
              <a:defRPr sz="8900">
                <a:solidFill>
                  <a:schemeClr val="lt2"/>
                </a:solidFill>
              </a:defRPr>
            </a:lvl5pPr>
            <a:lvl6pPr lvl="5" algn="ctr" rtl="0">
              <a:spcBef>
                <a:spcPts val="0"/>
              </a:spcBef>
              <a:spcAft>
                <a:spcPts val="0"/>
              </a:spcAft>
              <a:buClr>
                <a:schemeClr val="lt2"/>
              </a:buClr>
              <a:buSzPts val="8900"/>
              <a:buNone/>
              <a:defRPr sz="8900">
                <a:solidFill>
                  <a:schemeClr val="lt2"/>
                </a:solidFill>
              </a:defRPr>
            </a:lvl6pPr>
            <a:lvl7pPr lvl="6" algn="ctr" rtl="0">
              <a:spcBef>
                <a:spcPts val="0"/>
              </a:spcBef>
              <a:spcAft>
                <a:spcPts val="0"/>
              </a:spcAft>
              <a:buClr>
                <a:schemeClr val="lt2"/>
              </a:buClr>
              <a:buSzPts val="8900"/>
              <a:buNone/>
              <a:defRPr sz="8900">
                <a:solidFill>
                  <a:schemeClr val="lt2"/>
                </a:solidFill>
              </a:defRPr>
            </a:lvl7pPr>
            <a:lvl8pPr lvl="7" algn="ctr" rtl="0">
              <a:spcBef>
                <a:spcPts val="0"/>
              </a:spcBef>
              <a:spcAft>
                <a:spcPts val="0"/>
              </a:spcAft>
              <a:buClr>
                <a:schemeClr val="lt2"/>
              </a:buClr>
              <a:buSzPts val="8900"/>
              <a:buNone/>
              <a:defRPr sz="8900">
                <a:solidFill>
                  <a:schemeClr val="lt2"/>
                </a:solidFill>
              </a:defRPr>
            </a:lvl8pPr>
            <a:lvl9pPr lvl="8" algn="ctr" rtl="0">
              <a:spcBef>
                <a:spcPts val="0"/>
              </a:spcBef>
              <a:spcAft>
                <a:spcPts val="0"/>
              </a:spcAft>
              <a:buClr>
                <a:schemeClr val="lt2"/>
              </a:buClr>
              <a:buSzPts val="8900"/>
              <a:buNone/>
              <a:defRPr sz="8900">
                <a:solidFill>
                  <a:schemeClr val="lt2"/>
                </a:solidFill>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
  <p:cSld name="CUSTOM_21">
    <p:spTree>
      <p:nvGrpSpPr>
        <p:cNvPr id="1" name="Shape 88"/>
        <p:cNvGrpSpPr/>
        <p:nvPr/>
      </p:nvGrpSpPr>
      <p:grpSpPr>
        <a:xfrm>
          <a:off x="0" y="0"/>
          <a:ext cx="0" cy="0"/>
          <a:chOff x="0" y="0"/>
          <a:chExt cx="0" cy="0"/>
        </a:xfrm>
      </p:grpSpPr>
      <p:sp>
        <p:nvSpPr>
          <p:cNvPr id="89" name="Google Shape;89;p19"/>
          <p:cNvSpPr txBox="1">
            <a:spLocks noGrp="1"/>
          </p:cNvSpPr>
          <p:nvPr>
            <p:ph type="title" hasCustomPrompt="1"/>
          </p:nvPr>
        </p:nvSpPr>
        <p:spPr>
          <a:xfrm>
            <a:off x="1127625" y="1940975"/>
            <a:ext cx="6887700" cy="761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90" name="Google Shape;90;p19"/>
          <p:cNvSpPr txBox="1">
            <a:spLocks noGrp="1"/>
          </p:cNvSpPr>
          <p:nvPr>
            <p:ph type="subTitle" idx="1"/>
          </p:nvPr>
        </p:nvSpPr>
        <p:spPr>
          <a:xfrm>
            <a:off x="2590725" y="2682736"/>
            <a:ext cx="3961500" cy="49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p19"/>
          <p:cNvSpPr txBox="1">
            <a:spLocks noGrp="1"/>
          </p:cNvSpPr>
          <p:nvPr>
            <p:ph type="title" idx="2" hasCustomPrompt="1"/>
          </p:nvPr>
        </p:nvSpPr>
        <p:spPr>
          <a:xfrm>
            <a:off x="1127625" y="642600"/>
            <a:ext cx="6887700" cy="761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92" name="Google Shape;92;p19"/>
          <p:cNvSpPr txBox="1">
            <a:spLocks noGrp="1"/>
          </p:cNvSpPr>
          <p:nvPr>
            <p:ph type="subTitle" idx="3"/>
          </p:nvPr>
        </p:nvSpPr>
        <p:spPr>
          <a:xfrm>
            <a:off x="2590725" y="1384262"/>
            <a:ext cx="3961500" cy="49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p19"/>
          <p:cNvSpPr txBox="1">
            <a:spLocks noGrp="1"/>
          </p:cNvSpPr>
          <p:nvPr>
            <p:ph type="title" idx="4" hasCustomPrompt="1"/>
          </p:nvPr>
        </p:nvSpPr>
        <p:spPr>
          <a:xfrm>
            <a:off x="1127625" y="3317150"/>
            <a:ext cx="6887700" cy="761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94" name="Google Shape;94;p19"/>
          <p:cNvSpPr txBox="1">
            <a:spLocks noGrp="1"/>
          </p:cNvSpPr>
          <p:nvPr>
            <p:ph type="subTitle" idx="5"/>
          </p:nvPr>
        </p:nvSpPr>
        <p:spPr>
          <a:xfrm>
            <a:off x="2590725" y="4058960"/>
            <a:ext cx="3961500" cy="49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22">
    <p:spTree>
      <p:nvGrpSpPr>
        <p:cNvPr id="1" name="Shape 95"/>
        <p:cNvGrpSpPr/>
        <p:nvPr/>
      </p:nvGrpSpPr>
      <p:grpSpPr>
        <a:xfrm>
          <a:off x="0" y="0"/>
          <a:ext cx="0" cy="0"/>
          <a:chOff x="0" y="0"/>
          <a:chExt cx="0" cy="0"/>
        </a:xfrm>
      </p:grpSpPr>
      <p:sp>
        <p:nvSpPr>
          <p:cNvPr id="96" name="Google Shape;96;p20"/>
          <p:cNvSpPr/>
          <p:nvPr/>
        </p:nvSpPr>
        <p:spPr>
          <a:xfrm>
            <a:off x="7187625" y="6000"/>
            <a:ext cx="1574100" cy="145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p:nvPr/>
        </p:nvSpPr>
        <p:spPr>
          <a:xfrm>
            <a:off x="2724550" y="4253450"/>
            <a:ext cx="3687000" cy="890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0"/>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9" name="Google Shape;99;p20"/>
          <p:cNvSpPr txBox="1">
            <a:spLocks noGrp="1"/>
          </p:cNvSpPr>
          <p:nvPr>
            <p:ph type="title" idx="2" hasCustomPrompt="1"/>
          </p:nvPr>
        </p:nvSpPr>
        <p:spPr>
          <a:xfrm>
            <a:off x="938391" y="2984700"/>
            <a:ext cx="20790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0" name="Google Shape;100;p20"/>
          <p:cNvSpPr txBox="1">
            <a:spLocks noGrp="1"/>
          </p:cNvSpPr>
          <p:nvPr>
            <p:ph type="subTitle" idx="1"/>
          </p:nvPr>
        </p:nvSpPr>
        <p:spPr>
          <a:xfrm>
            <a:off x="938391" y="2292614"/>
            <a:ext cx="2079000" cy="61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01" name="Google Shape;101;p20"/>
          <p:cNvSpPr txBox="1">
            <a:spLocks noGrp="1"/>
          </p:cNvSpPr>
          <p:nvPr>
            <p:ph type="title" idx="3" hasCustomPrompt="1"/>
          </p:nvPr>
        </p:nvSpPr>
        <p:spPr>
          <a:xfrm>
            <a:off x="3532481" y="2984700"/>
            <a:ext cx="20790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20"/>
          <p:cNvSpPr txBox="1">
            <a:spLocks noGrp="1"/>
          </p:cNvSpPr>
          <p:nvPr>
            <p:ph type="subTitle" idx="4"/>
          </p:nvPr>
        </p:nvSpPr>
        <p:spPr>
          <a:xfrm>
            <a:off x="3532481" y="2292590"/>
            <a:ext cx="2079000" cy="61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03" name="Google Shape;103;p20"/>
          <p:cNvSpPr txBox="1">
            <a:spLocks noGrp="1"/>
          </p:cNvSpPr>
          <p:nvPr>
            <p:ph type="title" idx="5" hasCustomPrompt="1"/>
          </p:nvPr>
        </p:nvSpPr>
        <p:spPr>
          <a:xfrm>
            <a:off x="6126609" y="2984700"/>
            <a:ext cx="20790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4" name="Google Shape;104;p20"/>
          <p:cNvSpPr txBox="1">
            <a:spLocks noGrp="1"/>
          </p:cNvSpPr>
          <p:nvPr>
            <p:ph type="subTitle" idx="6"/>
          </p:nvPr>
        </p:nvSpPr>
        <p:spPr>
          <a:xfrm>
            <a:off x="6126609" y="2292589"/>
            <a:ext cx="2079000" cy="61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05" name="Google Shape;105;p20"/>
          <p:cNvSpPr txBox="1">
            <a:spLocks noGrp="1"/>
          </p:cNvSpPr>
          <p:nvPr>
            <p:ph type="title" idx="7"/>
          </p:nvPr>
        </p:nvSpPr>
        <p:spPr>
          <a:xfrm>
            <a:off x="938391" y="1883600"/>
            <a:ext cx="20790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None/>
              <a:defRPr sz="2000">
                <a:solidFill>
                  <a:schemeClr val="lt2"/>
                </a:solidFill>
              </a:defRPr>
            </a:lvl1pPr>
            <a:lvl2pPr lvl="1" algn="ctr" rtl="0">
              <a:spcBef>
                <a:spcPts val="0"/>
              </a:spcBef>
              <a:spcAft>
                <a:spcPts val="0"/>
              </a:spcAft>
              <a:buClr>
                <a:schemeClr val="lt2"/>
              </a:buClr>
              <a:buSzPts val="2000"/>
              <a:buNone/>
              <a:defRPr sz="2000">
                <a:solidFill>
                  <a:schemeClr val="lt2"/>
                </a:solidFill>
              </a:defRPr>
            </a:lvl2pPr>
            <a:lvl3pPr lvl="2" algn="ctr" rtl="0">
              <a:spcBef>
                <a:spcPts val="0"/>
              </a:spcBef>
              <a:spcAft>
                <a:spcPts val="0"/>
              </a:spcAft>
              <a:buClr>
                <a:schemeClr val="lt2"/>
              </a:buClr>
              <a:buSzPts val="2000"/>
              <a:buNone/>
              <a:defRPr sz="2000">
                <a:solidFill>
                  <a:schemeClr val="lt2"/>
                </a:solidFill>
              </a:defRPr>
            </a:lvl3pPr>
            <a:lvl4pPr lvl="3" algn="ctr" rtl="0">
              <a:spcBef>
                <a:spcPts val="0"/>
              </a:spcBef>
              <a:spcAft>
                <a:spcPts val="0"/>
              </a:spcAft>
              <a:buClr>
                <a:schemeClr val="lt2"/>
              </a:buClr>
              <a:buSzPts val="2000"/>
              <a:buNone/>
              <a:defRPr sz="2000">
                <a:solidFill>
                  <a:schemeClr val="lt2"/>
                </a:solidFill>
              </a:defRPr>
            </a:lvl4pPr>
            <a:lvl5pPr lvl="4" algn="ctr" rtl="0">
              <a:spcBef>
                <a:spcPts val="0"/>
              </a:spcBef>
              <a:spcAft>
                <a:spcPts val="0"/>
              </a:spcAft>
              <a:buClr>
                <a:schemeClr val="lt2"/>
              </a:buClr>
              <a:buSzPts val="2000"/>
              <a:buNone/>
              <a:defRPr sz="2000">
                <a:solidFill>
                  <a:schemeClr val="lt2"/>
                </a:solidFill>
              </a:defRPr>
            </a:lvl5pPr>
            <a:lvl6pPr lvl="5" algn="ctr" rtl="0">
              <a:spcBef>
                <a:spcPts val="0"/>
              </a:spcBef>
              <a:spcAft>
                <a:spcPts val="0"/>
              </a:spcAft>
              <a:buClr>
                <a:schemeClr val="lt2"/>
              </a:buClr>
              <a:buSzPts val="2000"/>
              <a:buNone/>
              <a:defRPr sz="2000">
                <a:solidFill>
                  <a:schemeClr val="lt2"/>
                </a:solidFill>
              </a:defRPr>
            </a:lvl6pPr>
            <a:lvl7pPr lvl="6" algn="ctr" rtl="0">
              <a:spcBef>
                <a:spcPts val="0"/>
              </a:spcBef>
              <a:spcAft>
                <a:spcPts val="0"/>
              </a:spcAft>
              <a:buClr>
                <a:schemeClr val="lt2"/>
              </a:buClr>
              <a:buSzPts val="2000"/>
              <a:buNone/>
              <a:defRPr sz="2000">
                <a:solidFill>
                  <a:schemeClr val="lt2"/>
                </a:solidFill>
              </a:defRPr>
            </a:lvl7pPr>
            <a:lvl8pPr lvl="7" algn="ctr" rtl="0">
              <a:spcBef>
                <a:spcPts val="0"/>
              </a:spcBef>
              <a:spcAft>
                <a:spcPts val="0"/>
              </a:spcAft>
              <a:buClr>
                <a:schemeClr val="lt2"/>
              </a:buClr>
              <a:buSzPts val="2000"/>
              <a:buNone/>
              <a:defRPr sz="2000">
                <a:solidFill>
                  <a:schemeClr val="lt2"/>
                </a:solidFill>
              </a:defRPr>
            </a:lvl8pPr>
            <a:lvl9pPr lvl="8" algn="ctr" rtl="0">
              <a:spcBef>
                <a:spcPts val="0"/>
              </a:spcBef>
              <a:spcAft>
                <a:spcPts val="0"/>
              </a:spcAft>
              <a:buClr>
                <a:schemeClr val="lt2"/>
              </a:buClr>
              <a:buSzPts val="2000"/>
              <a:buNone/>
              <a:defRPr sz="2000">
                <a:solidFill>
                  <a:schemeClr val="lt2"/>
                </a:solidFill>
              </a:defRPr>
            </a:lvl9pPr>
          </a:lstStyle>
          <a:p>
            <a:endParaRPr/>
          </a:p>
        </p:txBody>
      </p:sp>
      <p:sp>
        <p:nvSpPr>
          <p:cNvPr id="106" name="Google Shape;106;p20"/>
          <p:cNvSpPr txBox="1">
            <a:spLocks noGrp="1"/>
          </p:cNvSpPr>
          <p:nvPr>
            <p:ph type="title" idx="8"/>
          </p:nvPr>
        </p:nvSpPr>
        <p:spPr>
          <a:xfrm>
            <a:off x="3532481" y="1883600"/>
            <a:ext cx="20790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None/>
              <a:defRPr sz="2000">
                <a:solidFill>
                  <a:schemeClr val="lt2"/>
                </a:solidFill>
              </a:defRPr>
            </a:lvl1pPr>
            <a:lvl2pPr lvl="1" algn="ctr" rtl="0">
              <a:spcBef>
                <a:spcPts val="0"/>
              </a:spcBef>
              <a:spcAft>
                <a:spcPts val="0"/>
              </a:spcAft>
              <a:buClr>
                <a:schemeClr val="lt2"/>
              </a:buClr>
              <a:buSzPts val="2000"/>
              <a:buNone/>
              <a:defRPr sz="2000">
                <a:solidFill>
                  <a:schemeClr val="lt2"/>
                </a:solidFill>
              </a:defRPr>
            </a:lvl2pPr>
            <a:lvl3pPr lvl="2" algn="ctr" rtl="0">
              <a:spcBef>
                <a:spcPts val="0"/>
              </a:spcBef>
              <a:spcAft>
                <a:spcPts val="0"/>
              </a:spcAft>
              <a:buClr>
                <a:schemeClr val="lt2"/>
              </a:buClr>
              <a:buSzPts val="2000"/>
              <a:buNone/>
              <a:defRPr sz="2000">
                <a:solidFill>
                  <a:schemeClr val="lt2"/>
                </a:solidFill>
              </a:defRPr>
            </a:lvl3pPr>
            <a:lvl4pPr lvl="3" algn="ctr" rtl="0">
              <a:spcBef>
                <a:spcPts val="0"/>
              </a:spcBef>
              <a:spcAft>
                <a:spcPts val="0"/>
              </a:spcAft>
              <a:buClr>
                <a:schemeClr val="lt2"/>
              </a:buClr>
              <a:buSzPts val="2000"/>
              <a:buNone/>
              <a:defRPr sz="2000">
                <a:solidFill>
                  <a:schemeClr val="lt2"/>
                </a:solidFill>
              </a:defRPr>
            </a:lvl4pPr>
            <a:lvl5pPr lvl="4" algn="ctr" rtl="0">
              <a:spcBef>
                <a:spcPts val="0"/>
              </a:spcBef>
              <a:spcAft>
                <a:spcPts val="0"/>
              </a:spcAft>
              <a:buClr>
                <a:schemeClr val="lt2"/>
              </a:buClr>
              <a:buSzPts val="2000"/>
              <a:buNone/>
              <a:defRPr sz="2000">
                <a:solidFill>
                  <a:schemeClr val="lt2"/>
                </a:solidFill>
              </a:defRPr>
            </a:lvl5pPr>
            <a:lvl6pPr lvl="5" algn="ctr" rtl="0">
              <a:spcBef>
                <a:spcPts val="0"/>
              </a:spcBef>
              <a:spcAft>
                <a:spcPts val="0"/>
              </a:spcAft>
              <a:buClr>
                <a:schemeClr val="lt2"/>
              </a:buClr>
              <a:buSzPts val="2000"/>
              <a:buNone/>
              <a:defRPr sz="2000">
                <a:solidFill>
                  <a:schemeClr val="lt2"/>
                </a:solidFill>
              </a:defRPr>
            </a:lvl6pPr>
            <a:lvl7pPr lvl="6" algn="ctr" rtl="0">
              <a:spcBef>
                <a:spcPts val="0"/>
              </a:spcBef>
              <a:spcAft>
                <a:spcPts val="0"/>
              </a:spcAft>
              <a:buClr>
                <a:schemeClr val="lt2"/>
              </a:buClr>
              <a:buSzPts val="2000"/>
              <a:buNone/>
              <a:defRPr sz="2000">
                <a:solidFill>
                  <a:schemeClr val="lt2"/>
                </a:solidFill>
              </a:defRPr>
            </a:lvl7pPr>
            <a:lvl8pPr lvl="7" algn="ctr" rtl="0">
              <a:spcBef>
                <a:spcPts val="0"/>
              </a:spcBef>
              <a:spcAft>
                <a:spcPts val="0"/>
              </a:spcAft>
              <a:buClr>
                <a:schemeClr val="lt2"/>
              </a:buClr>
              <a:buSzPts val="2000"/>
              <a:buNone/>
              <a:defRPr sz="2000">
                <a:solidFill>
                  <a:schemeClr val="lt2"/>
                </a:solidFill>
              </a:defRPr>
            </a:lvl8pPr>
            <a:lvl9pPr lvl="8" algn="ctr" rtl="0">
              <a:spcBef>
                <a:spcPts val="0"/>
              </a:spcBef>
              <a:spcAft>
                <a:spcPts val="0"/>
              </a:spcAft>
              <a:buClr>
                <a:schemeClr val="lt2"/>
              </a:buClr>
              <a:buSzPts val="2000"/>
              <a:buNone/>
              <a:defRPr sz="2000">
                <a:solidFill>
                  <a:schemeClr val="lt2"/>
                </a:solidFill>
              </a:defRPr>
            </a:lvl9pPr>
          </a:lstStyle>
          <a:p>
            <a:endParaRPr/>
          </a:p>
        </p:txBody>
      </p:sp>
      <p:sp>
        <p:nvSpPr>
          <p:cNvPr id="107" name="Google Shape;107;p20"/>
          <p:cNvSpPr txBox="1">
            <a:spLocks noGrp="1"/>
          </p:cNvSpPr>
          <p:nvPr>
            <p:ph type="title" idx="9"/>
          </p:nvPr>
        </p:nvSpPr>
        <p:spPr>
          <a:xfrm>
            <a:off x="6126609" y="1883600"/>
            <a:ext cx="20790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None/>
              <a:defRPr sz="2000">
                <a:solidFill>
                  <a:schemeClr val="lt2"/>
                </a:solidFill>
              </a:defRPr>
            </a:lvl1pPr>
            <a:lvl2pPr lvl="1" algn="ctr" rtl="0">
              <a:spcBef>
                <a:spcPts val="0"/>
              </a:spcBef>
              <a:spcAft>
                <a:spcPts val="0"/>
              </a:spcAft>
              <a:buClr>
                <a:schemeClr val="lt2"/>
              </a:buClr>
              <a:buSzPts val="2000"/>
              <a:buNone/>
              <a:defRPr sz="2000">
                <a:solidFill>
                  <a:schemeClr val="lt2"/>
                </a:solidFill>
              </a:defRPr>
            </a:lvl2pPr>
            <a:lvl3pPr lvl="2" algn="ctr" rtl="0">
              <a:spcBef>
                <a:spcPts val="0"/>
              </a:spcBef>
              <a:spcAft>
                <a:spcPts val="0"/>
              </a:spcAft>
              <a:buClr>
                <a:schemeClr val="lt2"/>
              </a:buClr>
              <a:buSzPts val="2000"/>
              <a:buNone/>
              <a:defRPr sz="2000">
                <a:solidFill>
                  <a:schemeClr val="lt2"/>
                </a:solidFill>
              </a:defRPr>
            </a:lvl3pPr>
            <a:lvl4pPr lvl="3" algn="ctr" rtl="0">
              <a:spcBef>
                <a:spcPts val="0"/>
              </a:spcBef>
              <a:spcAft>
                <a:spcPts val="0"/>
              </a:spcAft>
              <a:buClr>
                <a:schemeClr val="lt2"/>
              </a:buClr>
              <a:buSzPts val="2000"/>
              <a:buNone/>
              <a:defRPr sz="2000">
                <a:solidFill>
                  <a:schemeClr val="lt2"/>
                </a:solidFill>
              </a:defRPr>
            </a:lvl4pPr>
            <a:lvl5pPr lvl="4" algn="ctr" rtl="0">
              <a:spcBef>
                <a:spcPts val="0"/>
              </a:spcBef>
              <a:spcAft>
                <a:spcPts val="0"/>
              </a:spcAft>
              <a:buClr>
                <a:schemeClr val="lt2"/>
              </a:buClr>
              <a:buSzPts val="2000"/>
              <a:buNone/>
              <a:defRPr sz="2000">
                <a:solidFill>
                  <a:schemeClr val="lt2"/>
                </a:solidFill>
              </a:defRPr>
            </a:lvl5pPr>
            <a:lvl6pPr lvl="5" algn="ctr" rtl="0">
              <a:spcBef>
                <a:spcPts val="0"/>
              </a:spcBef>
              <a:spcAft>
                <a:spcPts val="0"/>
              </a:spcAft>
              <a:buClr>
                <a:schemeClr val="lt2"/>
              </a:buClr>
              <a:buSzPts val="2000"/>
              <a:buNone/>
              <a:defRPr sz="2000">
                <a:solidFill>
                  <a:schemeClr val="lt2"/>
                </a:solidFill>
              </a:defRPr>
            </a:lvl6pPr>
            <a:lvl7pPr lvl="6" algn="ctr" rtl="0">
              <a:spcBef>
                <a:spcPts val="0"/>
              </a:spcBef>
              <a:spcAft>
                <a:spcPts val="0"/>
              </a:spcAft>
              <a:buClr>
                <a:schemeClr val="lt2"/>
              </a:buClr>
              <a:buSzPts val="2000"/>
              <a:buNone/>
              <a:defRPr sz="2000">
                <a:solidFill>
                  <a:schemeClr val="lt2"/>
                </a:solidFill>
              </a:defRPr>
            </a:lvl7pPr>
            <a:lvl8pPr lvl="7" algn="ctr" rtl="0">
              <a:spcBef>
                <a:spcPts val="0"/>
              </a:spcBef>
              <a:spcAft>
                <a:spcPts val="0"/>
              </a:spcAft>
              <a:buClr>
                <a:schemeClr val="lt2"/>
              </a:buClr>
              <a:buSzPts val="2000"/>
              <a:buNone/>
              <a:defRPr sz="2000">
                <a:solidFill>
                  <a:schemeClr val="lt2"/>
                </a:solidFill>
              </a:defRPr>
            </a:lvl8pPr>
            <a:lvl9pPr lvl="8" algn="ctr" rtl="0">
              <a:spcBef>
                <a:spcPts val="0"/>
              </a:spcBef>
              <a:spcAft>
                <a:spcPts val="0"/>
              </a:spcAft>
              <a:buClr>
                <a:schemeClr val="lt2"/>
              </a:buClr>
              <a:buSzPts val="2000"/>
              <a:buNone/>
              <a:defRPr sz="2000">
                <a:solidFill>
                  <a:schemeClr val="l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flipH="1">
            <a:off x="2697850" y="1808550"/>
            <a:ext cx="5792100" cy="16506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3600"/>
              <a:buNone/>
              <a:defRPr sz="5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flipH="1">
            <a:off x="4418875" y="3505500"/>
            <a:ext cx="4011900" cy="70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 name="Google Shape;15;p3"/>
          <p:cNvSpPr txBox="1">
            <a:spLocks noGrp="1"/>
          </p:cNvSpPr>
          <p:nvPr>
            <p:ph type="title" idx="2" hasCustomPrompt="1"/>
          </p:nvPr>
        </p:nvSpPr>
        <p:spPr>
          <a:xfrm flipH="1">
            <a:off x="6525175" y="380725"/>
            <a:ext cx="1905600" cy="12399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8900"/>
              <a:buNone/>
              <a:defRPr sz="8900">
                <a:solidFill>
                  <a:schemeClr val="accent1"/>
                </a:solidFill>
              </a:defRPr>
            </a:lvl1pPr>
            <a:lvl2pPr lvl="1" algn="r" rtl="0">
              <a:spcBef>
                <a:spcPts val="0"/>
              </a:spcBef>
              <a:spcAft>
                <a:spcPts val="0"/>
              </a:spcAft>
              <a:buClr>
                <a:schemeClr val="lt2"/>
              </a:buClr>
              <a:buSzPts val="8900"/>
              <a:buNone/>
              <a:defRPr sz="8900">
                <a:solidFill>
                  <a:schemeClr val="lt2"/>
                </a:solidFill>
              </a:defRPr>
            </a:lvl2pPr>
            <a:lvl3pPr lvl="2" algn="r" rtl="0">
              <a:spcBef>
                <a:spcPts val="0"/>
              </a:spcBef>
              <a:spcAft>
                <a:spcPts val="0"/>
              </a:spcAft>
              <a:buClr>
                <a:schemeClr val="lt2"/>
              </a:buClr>
              <a:buSzPts val="8900"/>
              <a:buNone/>
              <a:defRPr sz="8900">
                <a:solidFill>
                  <a:schemeClr val="lt2"/>
                </a:solidFill>
              </a:defRPr>
            </a:lvl3pPr>
            <a:lvl4pPr lvl="3" algn="r" rtl="0">
              <a:spcBef>
                <a:spcPts val="0"/>
              </a:spcBef>
              <a:spcAft>
                <a:spcPts val="0"/>
              </a:spcAft>
              <a:buClr>
                <a:schemeClr val="lt2"/>
              </a:buClr>
              <a:buSzPts val="8900"/>
              <a:buNone/>
              <a:defRPr sz="8900">
                <a:solidFill>
                  <a:schemeClr val="lt2"/>
                </a:solidFill>
              </a:defRPr>
            </a:lvl4pPr>
            <a:lvl5pPr lvl="4" algn="r" rtl="0">
              <a:spcBef>
                <a:spcPts val="0"/>
              </a:spcBef>
              <a:spcAft>
                <a:spcPts val="0"/>
              </a:spcAft>
              <a:buClr>
                <a:schemeClr val="lt2"/>
              </a:buClr>
              <a:buSzPts val="8900"/>
              <a:buNone/>
              <a:defRPr sz="8900">
                <a:solidFill>
                  <a:schemeClr val="lt2"/>
                </a:solidFill>
              </a:defRPr>
            </a:lvl5pPr>
            <a:lvl6pPr lvl="5" algn="r" rtl="0">
              <a:spcBef>
                <a:spcPts val="0"/>
              </a:spcBef>
              <a:spcAft>
                <a:spcPts val="0"/>
              </a:spcAft>
              <a:buClr>
                <a:schemeClr val="lt2"/>
              </a:buClr>
              <a:buSzPts val="8900"/>
              <a:buNone/>
              <a:defRPr sz="8900">
                <a:solidFill>
                  <a:schemeClr val="lt2"/>
                </a:solidFill>
              </a:defRPr>
            </a:lvl6pPr>
            <a:lvl7pPr lvl="6" algn="r" rtl="0">
              <a:spcBef>
                <a:spcPts val="0"/>
              </a:spcBef>
              <a:spcAft>
                <a:spcPts val="0"/>
              </a:spcAft>
              <a:buClr>
                <a:schemeClr val="lt2"/>
              </a:buClr>
              <a:buSzPts val="8900"/>
              <a:buNone/>
              <a:defRPr sz="8900">
                <a:solidFill>
                  <a:schemeClr val="lt2"/>
                </a:solidFill>
              </a:defRPr>
            </a:lvl7pPr>
            <a:lvl8pPr lvl="7" algn="r" rtl="0">
              <a:spcBef>
                <a:spcPts val="0"/>
              </a:spcBef>
              <a:spcAft>
                <a:spcPts val="0"/>
              </a:spcAft>
              <a:buClr>
                <a:schemeClr val="lt2"/>
              </a:buClr>
              <a:buSzPts val="8900"/>
              <a:buNone/>
              <a:defRPr sz="8900">
                <a:solidFill>
                  <a:schemeClr val="lt2"/>
                </a:solidFill>
              </a:defRPr>
            </a:lvl8pPr>
            <a:lvl9pPr lvl="8" algn="r" rtl="0">
              <a:spcBef>
                <a:spcPts val="0"/>
              </a:spcBef>
              <a:spcAft>
                <a:spcPts val="0"/>
              </a:spcAft>
              <a:buClr>
                <a:schemeClr val="lt2"/>
              </a:buClr>
              <a:buSzPts val="8900"/>
              <a:buNone/>
              <a:defRPr sz="8900">
                <a:solidFill>
                  <a:schemeClr val="lt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le and text ">
  <p:cSld name="CUSTOM_2">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flipH="1">
            <a:off x="2214475" y="1722875"/>
            <a:ext cx="6275400" cy="761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4200"/>
              <a:buNone/>
              <a:defRPr sz="3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0" name="Google Shape;110;p21"/>
          <p:cNvSpPr txBox="1">
            <a:spLocks noGrp="1"/>
          </p:cNvSpPr>
          <p:nvPr>
            <p:ph type="subTitle" idx="1"/>
          </p:nvPr>
        </p:nvSpPr>
        <p:spPr>
          <a:xfrm flipH="1">
            <a:off x="3112375" y="2543725"/>
            <a:ext cx="5318400" cy="8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7">
    <p:spTree>
      <p:nvGrpSpPr>
        <p:cNvPr id="1" name="Shape 111"/>
        <p:cNvGrpSpPr/>
        <p:nvPr/>
      </p:nvGrpSpPr>
      <p:grpSpPr>
        <a:xfrm>
          <a:off x="0" y="0"/>
          <a:ext cx="0" cy="0"/>
          <a:chOff x="0" y="0"/>
          <a:chExt cx="0" cy="0"/>
        </a:xfrm>
      </p:grpSpPr>
      <p:sp>
        <p:nvSpPr>
          <p:cNvPr id="112" name="Google Shape;112;p22"/>
          <p:cNvSpPr/>
          <p:nvPr/>
        </p:nvSpPr>
        <p:spPr>
          <a:xfrm>
            <a:off x="7391200" y="4127700"/>
            <a:ext cx="1787400" cy="101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2"/>
          <p:cNvSpPr txBox="1">
            <a:spLocks noGrp="1"/>
          </p:cNvSpPr>
          <p:nvPr>
            <p:ph type="title"/>
          </p:nvPr>
        </p:nvSpPr>
        <p:spPr>
          <a:xfrm>
            <a:off x="576375" y="49095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4" name="Google Shape;114;p22"/>
          <p:cNvSpPr txBox="1">
            <a:spLocks noGrp="1"/>
          </p:cNvSpPr>
          <p:nvPr>
            <p:ph type="subTitle" idx="1"/>
          </p:nvPr>
        </p:nvSpPr>
        <p:spPr>
          <a:xfrm>
            <a:off x="2372550" y="1354025"/>
            <a:ext cx="4398900" cy="293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595959"/>
              </a:buClr>
              <a:buSzPts val="1000"/>
              <a:buFont typeface="Anaheim"/>
              <a:buChar char="●"/>
              <a:defRPr sz="1400"/>
            </a:lvl1pPr>
            <a:lvl2pPr lvl="1">
              <a:spcBef>
                <a:spcPts val="0"/>
              </a:spcBef>
              <a:spcAft>
                <a:spcPts val="0"/>
              </a:spcAft>
              <a:buClr>
                <a:srgbClr val="595959"/>
              </a:buClr>
              <a:buSzPts val="1400"/>
              <a:buFont typeface="Anaheim"/>
              <a:buChar char="○"/>
              <a:defRPr/>
            </a:lvl2pPr>
            <a:lvl3pPr lvl="2">
              <a:spcBef>
                <a:spcPts val="0"/>
              </a:spcBef>
              <a:spcAft>
                <a:spcPts val="0"/>
              </a:spcAft>
              <a:buClr>
                <a:srgbClr val="595959"/>
              </a:buClr>
              <a:buSzPts val="1400"/>
              <a:buFont typeface="Anaheim"/>
              <a:buChar char="■"/>
              <a:defRPr/>
            </a:lvl3pPr>
            <a:lvl4pPr lvl="3">
              <a:spcBef>
                <a:spcPts val="0"/>
              </a:spcBef>
              <a:spcAft>
                <a:spcPts val="0"/>
              </a:spcAft>
              <a:buClr>
                <a:srgbClr val="595959"/>
              </a:buClr>
              <a:buSzPts val="1400"/>
              <a:buFont typeface="Anaheim"/>
              <a:buChar char="●"/>
              <a:defRPr/>
            </a:lvl4pPr>
            <a:lvl5pPr lvl="4">
              <a:spcBef>
                <a:spcPts val="0"/>
              </a:spcBef>
              <a:spcAft>
                <a:spcPts val="0"/>
              </a:spcAft>
              <a:buClr>
                <a:srgbClr val="595959"/>
              </a:buClr>
              <a:buSzPts val="1400"/>
              <a:buFont typeface="Anaheim"/>
              <a:buChar char="○"/>
              <a:defRPr/>
            </a:lvl5pPr>
            <a:lvl6pPr lvl="5">
              <a:spcBef>
                <a:spcPts val="0"/>
              </a:spcBef>
              <a:spcAft>
                <a:spcPts val="0"/>
              </a:spcAft>
              <a:buClr>
                <a:srgbClr val="595959"/>
              </a:buClr>
              <a:buSzPts val="1400"/>
              <a:buFont typeface="Anaheim"/>
              <a:buChar char="■"/>
              <a:defRPr/>
            </a:lvl6pPr>
            <a:lvl7pPr lvl="6">
              <a:spcBef>
                <a:spcPts val="0"/>
              </a:spcBef>
              <a:spcAft>
                <a:spcPts val="0"/>
              </a:spcAft>
              <a:buClr>
                <a:srgbClr val="595959"/>
              </a:buClr>
              <a:buSzPts val="1400"/>
              <a:buFont typeface="Anaheim"/>
              <a:buChar char="●"/>
              <a:defRPr/>
            </a:lvl7pPr>
            <a:lvl8pPr lvl="7">
              <a:spcBef>
                <a:spcPts val="0"/>
              </a:spcBef>
              <a:spcAft>
                <a:spcPts val="0"/>
              </a:spcAft>
              <a:buClr>
                <a:srgbClr val="595959"/>
              </a:buClr>
              <a:buSzPts val="1400"/>
              <a:buFont typeface="Anaheim"/>
              <a:buChar char="○"/>
              <a:defRPr/>
            </a:lvl8pPr>
            <a:lvl9pPr lvl="8">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23">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7" name="Google Shape;117;p23"/>
          <p:cNvSpPr txBox="1">
            <a:spLocks noGrp="1"/>
          </p:cNvSpPr>
          <p:nvPr>
            <p:ph type="subTitle" idx="1"/>
          </p:nvPr>
        </p:nvSpPr>
        <p:spPr>
          <a:xfrm>
            <a:off x="713225" y="2077875"/>
            <a:ext cx="3102900" cy="105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3"/>
          <p:cNvSpPr/>
          <p:nvPr/>
        </p:nvSpPr>
        <p:spPr>
          <a:xfrm>
            <a:off x="0" y="0"/>
            <a:ext cx="1035900" cy="182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19"/>
        <p:cNvGrpSpPr/>
        <p:nvPr/>
      </p:nvGrpSpPr>
      <p:grpSpPr>
        <a:xfrm>
          <a:off x="0" y="0"/>
          <a:ext cx="0" cy="0"/>
          <a:chOff x="0" y="0"/>
          <a:chExt cx="0" cy="0"/>
        </a:xfrm>
      </p:grpSpPr>
      <p:sp>
        <p:nvSpPr>
          <p:cNvPr id="120" name="Google Shape;120;p24"/>
          <p:cNvSpPr/>
          <p:nvPr/>
        </p:nvSpPr>
        <p:spPr>
          <a:xfrm>
            <a:off x="0" y="0"/>
            <a:ext cx="1404600" cy="171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p:nvPr/>
        </p:nvSpPr>
        <p:spPr>
          <a:xfrm>
            <a:off x="6668400" y="4379225"/>
            <a:ext cx="2475600" cy="76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4"/>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0">
    <p:spTree>
      <p:nvGrpSpPr>
        <p:cNvPr id="1" name="Shape 123"/>
        <p:cNvGrpSpPr/>
        <p:nvPr/>
      </p:nvGrpSpPr>
      <p:grpSpPr>
        <a:xfrm>
          <a:off x="0" y="0"/>
          <a:ext cx="0" cy="0"/>
          <a:chOff x="0" y="0"/>
          <a:chExt cx="0" cy="0"/>
        </a:xfrm>
      </p:grpSpPr>
      <p:sp>
        <p:nvSpPr>
          <p:cNvPr id="124" name="Google Shape;124;p25"/>
          <p:cNvSpPr/>
          <p:nvPr/>
        </p:nvSpPr>
        <p:spPr>
          <a:xfrm>
            <a:off x="7831800" y="0"/>
            <a:ext cx="1346700" cy="101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5"/>
          <p:cNvSpPr txBox="1">
            <a:spLocks noGrp="1"/>
          </p:cNvSpPr>
          <p:nvPr>
            <p:ph type="title"/>
          </p:nvPr>
        </p:nvSpPr>
        <p:spPr>
          <a:xfrm>
            <a:off x="576375" y="49095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26" name="Google Shape;126;p25"/>
          <p:cNvSpPr/>
          <p:nvPr/>
        </p:nvSpPr>
        <p:spPr>
          <a:xfrm>
            <a:off x="262550" y="4275600"/>
            <a:ext cx="1727700" cy="867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1">
    <p:spTree>
      <p:nvGrpSpPr>
        <p:cNvPr id="1" name="Shape 127"/>
        <p:cNvGrpSpPr/>
        <p:nvPr/>
      </p:nvGrpSpPr>
      <p:grpSpPr>
        <a:xfrm>
          <a:off x="0" y="0"/>
          <a:ext cx="0" cy="0"/>
          <a:chOff x="0" y="0"/>
          <a:chExt cx="0" cy="0"/>
        </a:xfrm>
      </p:grpSpPr>
      <p:sp>
        <p:nvSpPr>
          <p:cNvPr id="128" name="Google Shape;128;p26"/>
          <p:cNvSpPr/>
          <p:nvPr/>
        </p:nvSpPr>
        <p:spPr>
          <a:xfrm>
            <a:off x="0" y="1608375"/>
            <a:ext cx="963900" cy="353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6"/>
          <p:cNvSpPr/>
          <p:nvPr/>
        </p:nvSpPr>
        <p:spPr>
          <a:xfrm>
            <a:off x="7530200" y="0"/>
            <a:ext cx="1172700" cy="131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6"/>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131"/>
        <p:cNvGrpSpPr/>
        <p:nvPr/>
      </p:nvGrpSpPr>
      <p:grpSpPr>
        <a:xfrm>
          <a:off x="0" y="0"/>
          <a:ext cx="0" cy="0"/>
          <a:chOff x="0" y="0"/>
          <a:chExt cx="0" cy="0"/>
        </a:xfrm>
      </p:grpSpPr>
      <p:sp>
        <p:nvSpPr>
          <p:cNvPr id="132" name="Google Shape;132;p27"/>
          <p:cNvSpPr txBox="1">
            <a:spLocks noGrp="1"/>
          </p:cNvSpPr>
          <p:nvPr>
            <p:ph type="subTitle" idx="1"/>
          </p:nvPr>
        </p:nvSpPr>
        <p:spPr>
          <a:xfrm flipH="1">
            <a:off x="576425" y="750150"/>
            <a:ext cx="53718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3200">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27"/>
          <p:cNvSpPr txBox="1">
            <a:spLocks noGrp="1"/>
          </p:cNvSpPr>
          <p:nvPr>
            <p:ph type="subTitle" idx="2"/>
          </p:nvPr>
        </p:nvSpPr>
        <p:spPr>
          <a:xfrm flipH="1">
            <a:off x="576425" y="2724625"/>
            <a:ext cx="53718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3200">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7"/>
          <p:cNvSpPr txBox="1">
            <a:spLocks noGrp="1"/>
          </p:cNvSpPr>
          <p:nvPr>
            <p:ph type="subTitle" idx="3"/>
          </p:nvPr>
        </p:nvSpPr>
        <p:spPr>
          <a:xfrm flipH="1">
            <a:off x="713225" y="1463425"/>
            <a:ext cx="3359400" cy="95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7"/>
          <p:cNvSpPr txBox="1">
            <a:spLocks noGrp="1"/>
          </p:cNvSpPr>
          <p:nvPr>
            <p:ph type="subTitle" idx="4"/>
          </p:nvPr>
        </p:nvSpPr>
        <p:spPr>
          <a:xfrm flipH="1">
            <a:off x="713225" y="3437926"/>
            <a:ext cx="3359400" cy="95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CUSTOM_18">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8" name="Google Shape;138;p28"/>
          <p:cNvSpPr txBox="1">
            <a:spLocks noGrp="1"/>
          </p:cNvSpPr>
          <p:nvPr>
            <p:ph type="subTitle" idx="1"/>
          </p:nvPr>
        </p:nvSpPr>
        <p:spPr>
          <a:xfrm>
            <a:off x="774566" y="1589475"/>
            <a:ext cx="29235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1pPr>
            <a:lvl2pPr lvl="1"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2pPr>
            <a:lvl3pPr lvl="2"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3pPr>
            <a:lvl4pPr lvl="3"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4pPr>
            <a:lvl5pPr lvl="4"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5pPr>
            <a:lvl6pPr lvl="5"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6pPr>
            <a:lvl7pPr lvl="6"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7pPr>
            <a:lvl8pPr lvl="7"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8pPr>
            <a:lvl9pPr lvl="8"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9pPr>
          </a:lstStyle>
          <a:p>
            <a:endParaRPr/>
          </a:p>
        </p:txBody>
      </p:sp>
      <p:sp>
        <p:nvSpPr>
          <p:cNvPr id="139" name="Google Shape;139;p28"/>
          <p:cNvSpPr txBox="1">
            <a:spLocks noGrp="1"/>
          </p:cNvSpPr>
          <p:nvPr>
            <p:ph type="subTitle" idx="2"/>
          </p:nvPr>
        </p:nvSpPr>
        <p:spPr>
          <a:xfrm>
            <a:off x="5445867" y="3294675"/>
            <a:ext cx="2921400" cy="32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1pPr>
            <a:lvl2pPr lvl="1"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2pPr>
            <a:lvl3pPr lvl="2"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3pPr>
            <a:lvl4pPr lvl="3"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4pPr>
            <a:lvl5pPr lvl="4"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5pPr>
            <a:lvl6pPr lvl="5"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6pPr>
            <a:lvl7pPr lvl="6"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7pPr>
            <a:lvl8pPr lvl="7"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8pPr>
            <a:lvl9pPr lvl="8" rtl="0">
              <a:spcBef>
                <a:spcPts val="0"/>
              </a:spcBef>
              <a:spcAft>
                <a:spcPts val="0"/>
              </a:spcAft>
              <a:buClr>
                <a:schemeClr val="lt2"/>
              </a:buClr>
              <a:buSzPts val="2000"/>
              <a:buFont typeface="Abril Fatface"/>
              <a:buNone/>
              <a:defRPr sz="2000">
                <a:solidFill>
                  <a:schemeClr val="lt2"/>
                </a:solidFill>
                <a:latin typeface="Abril Fatface"/>
                <a:ea typeface="Abril Fatface"/>
                <a:cs typeface="Abril Fatface"/>
                <a:sym typeface="Abril Fatface"/>
              </a:defRPr>
            </a:lvl9pPr>
          </a:lstStyle>
          <a:p>
            <a:endParaRPr/>
          </a:p>
        </p:txBody>
      </p:sp>
      <p:sp>
        <p:nvSpPr>
          <p:cNvPr id="140" name="Google Shape;140;p28"/>
          <p:cNvSpPr txBox="1">
            <a:spLocks noGrp="1"/>
          </p:cNvSpPr>
          <p:nvPr>
            <p:ph type="subTitle" idx="3"/>
          </p:nvPr>
        </p:nvSpPr>
        <p:spPr>
          <a:xfrm>
            <a:off x="776726" y="1910330"/>
            <a:ext cx="2923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p28"/>
          <p:cNvSpPr txBox="1">
            <a:spLocks noGrp="1"/>
          </p:cNvSpPr>
          <p:nvPr>
            <p:ph type="subTitle" idx="4"/>
          </p:nvPr>
        </p:nvSpPr>
        <p:spPr>
          <a:xfrm>
            <a:off x="5448034" y="3615530"/>
            <a:ext cx="2921400" cy="63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3">
  <p:cSld name="CUSTOM_26">
    <p:spTree>
      <p:nvGrpSpPr>
        <p:cNvPr id="1" name="Shape 142"/>
        <p:cNvGrpSpPr/>
        <p:nvPr/>
      </p:nvGrpSpPr>
      <p:grpSpPr>
        <a:xfrm>
          <a:off x="0" y="0"/>
          <a:ext cx="0" cy="0"/>
          <a:chOff x="0" y="0"/>
          <a:chExt cx="0" cy="0"/>
        </a:xfrm>
      </p:grpSpPr>
      <p:sp>
        <p:nvSpPr>
          <p:cNvPr id="143" name="Google Shape;143;p29"/>
          <p:cNvSpPr/>
          <p:nvPr/>
        </p:nvSpPr>
        <p:spPr>
          <a:xfrm>
            <a:off x="0" y="0"/>
            <a:ext cx="1035900" cy="750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9"/>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5" name="Google Shape;145;p29"/>
          <p:cNvSpPr txBox="1">
            <a:spLocks noGrp="1"/>
          </p:cNvSpPr>
          <p:nvPr>
            <p:ph type="subTitle" idx="1"/>
          </p:nvPr>
        </p:nvSpPr>
        <p:spPr>
          <a:xfrm>
            <a:off x="713225" y="1176300"/>
            <a:ext cx="3858300" cy="33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600"/>
            </a:lvl1pPr>
            <a:lvl2pPr lvl="1" rtl="0">
              <a:spcBef>
                <a:spcPts val="0"/>
              </a:spcBef>
              <a:spcAft>
                <a:spcPts val="0"/>
              </a:spcAft>
              <a:buSzPts val="1400"/>
              <a:buChar char="○"/>
              <a:defRPr sz="1600"/>
            </a:lvl2pPr>
            <a:lvl3pPr lvl="2" rtl="0">
              <a:spcBef>
                <a:spcPts val="0"/>
              </a:spcBef>
              <a:spcAft>
                <a:spcPts val="0"/>
              </a:spcAft>
              <a:buSzPts val="1400"/>
              <a:buChar char="■"/>
              <a:defRPr sz="1600"/>
            </a:lvl3pPr>
            <a:lvl4pPr lvl="3" rtl="0">
              <a:spcBef>
                <a:spcPts val="0"/>
              </a:spcBef>
              <a:spcAft>
                <a:spcPts val="0"/>
              </a:spcAft>
              <a:buSzPts val="1400"/>
              <a:buChar char="●"/>
              <a:defRPr sz="1600"/>
            </a:lvl4pPr>
            <a:lvl5pPr lvl="4" rtl="0">
              <a:spcBef>
                <a:spcPts val="0"/>
              </a:spcBef>
              <a:spcAft>
                <a:spcPts val="0"/>
              </a:spcAft>
              <a:buSzPts val="1400"/>
              <a:buChar char="○"/>
              <a:defRPr sz="1600"/>
            </a:lvl5pPr>
            <a:lvl6pPr lvl="5" rtl="0">
              <a:spcBef>
                <a:spcPts val="0"/>
              </a:spcBef>
              <a:spcAft>
                <a:spcPts val="0"/>
              </a:spcAft>
              <a:buSzPts val="1400"/>
              <a:buChar char="■"/>
              <a:defRPr sz="1600"/>
            </a:lvl6pPr>
            <a:lvl7pPr lvl="6" rtl="0">
              <a:spcBef>
                <a:spcPts val="0"/>
              </a:spcBef>
              <a:spcAft>
                <a:spcPts val="0"/>
              </a:spcAft>
              <a:buSzPts val="1400"/>
              <a:buChar char="●"/>
              <a:defRPr sz="1600"/>
            </a:lvl7pPr>
            <a:lvl8pPr lvl="7" rtl="0">
              <a:spcBef>
                <a:spcPts val="0"/>
              </a:spcBef>
              <a:spcAft>
                <a:spcPts val="0"/>
              </a:spcAft>
              <a:buSzPts val="1400"/>
              <a:buChar char="○"/>
              <a:defRPr sz="1600"/>
            </a:lvl8pPr>
            <a:lvl9pPr lvl="8" rtl="0">
              <a:spcBef>
                <a:spcPts val="0"/>
              </a:spcBef>
              <a:spcAft>
                <a:spcPts val="0"/>
              </a:spcAft>
              <a:buSzPts val="1400"/>
              <a:buChar char="■"/>
              <a:defRPr sz="1600"/>
            </a:lvl9pPr>
          </a:lstStyle>
          <a:p>
            <a:endParaRPr/>
          </a:p>
        </p:txBody>
      </p:sp>
      <p:sp>
        <p:nvSpPr>
          <p:cNvPr id="146" name="Google Shape;146;p29"/>
          <p:cNvSpPr txBox="1">
            <a:spLocks noGrp="1"/>
          </p:cNvSpPr>
          <p:nvPr>
            <p:ph type="subTitle" idx="2"/>
          </p:nvPr>
        </p:nvSpPr>
        <p:spPr>
          <a:xfrm>
            <a:off x="4571475" y="1176300"/>
            <a:ext cx="3858300" cy="33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400"/>
            </a:lvl1pPr>
            <a:lvl2pPr lvl="1" rtl="0">
              <a:spcBef>
                <a:spcPts val="0"/>
              </a:spcBef>
              <a:spcAft>
                <a:spcPts val="0"/>
              </a:spcAft>
              <a:buSzPts val="1400"/>
              <a:buChar char="○"/>
              <a:defRPr sz="1600"/>
            </a:lvl2pPr>
            <a:lvl3pPr lvl="2" rtl="0">
              <a:spcBef>
                <a:spcPts val="0"/>
              </a:spcBef>
              <a:spcAft>
                <a:spcPts val="0"/>
              </a:spcAft>
              <a:buSzPts val="1400"/>
              <a:buChar char="■"/>
              <a:defRPr sz="1600"/>
            </a:lvl3pPr>
            <a:lvl4pPr lvl="3" rtl="0">
              <a:spcBef>
                <a:spcPts val="0"/>
              </a:spcBef>
              <a:spcAft>
                <a:spcPts val="0"/>
              </a:spcAft>
              <a:buSzPts val="1400"/>
              <a:buChar char="●"/>
              <a:defRPr sz="1600"/>
            </a:lvl4pPr>
            <a:lvl5pPr lvl="4" rtl="0">
              <a:spcBef>
                <a:spcPts val="0"/>
              </a:spcBef>
              <a:spcAft>
                <a:spcPts val="0"/>
              </a:spcAft>
              <a:buSzPts val="1400"/>
              <a:buChar char="○"/>
              <a:defRPr sz="1600"/>
            </a:lvl5pPr>
            <a:lvl6pPr lvl="5" rtl="0">
              <a:spcBef>
                <a:spcPts val="0"/>
              </a:spcBef>
              <a:spcAft>
                <a:spcPts val="0"/>
              </a:spcAft>
              <a:buSzPts val="1400"/>
              <a:buChar char="■"/>
              <a:defRPr sz="1600"/>
            </a:lvl6pPr>
            <a:lvl7pPr lvl="6" rtl="0">
              <a:spcBef>
                <a:spcPts val="0"/>
              </a:spcBef>
              <a:spcAft>
                <a:spcPts val="0"/>
              </a:spcAft>
              <a:buSzPts val="1400"/>
              <a:buChar char="●"/>
              <a:defRPr sz="1600"/>
            </a:lvl7pPr>
            <a:lvl8pPr lvl="7" rtl="0">
              <a:spcBef>
                <a:spcPts val="0"/>
              </a:spcBef>
              <a:spcAft>
                <a:spcPts val="0"/>
              </a:spcAft>
              <a:buSzPts val="1400"/>
              <a:buChar char="○"/>
              <a:defRPr sz="1600"/>
            </a:lvl8pPr>
            <a:lvl9pPr lvl="8" rtl="0">
              <a:spcBef>
                <a:spcPts val="0"/>
              </a:spcBef>
              <a:spcAft>
                <a:spcPts val="0"/>
              </a:spcAft>
              <a:buSzPts val="1400"/>
              <a:buChar char="■"/>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4">
  <p:cSld name="CUSTOM_27">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9" name="Google Shape;149;p30"/>
          <p:cNvSpPr txBox="1">
            <a:spLocks noGrp="1"/>
          </p:cNvSpPr>
          <p:nvPr>
            <p:ph type="subTitle" idx="1"/>
          </p:nvPr>
        </p:nvSpPr>
        <p:spPr>
          <a:xfrm>
            <a:off x="713225" y="1176300"/>
            <a:ext cx="3858300" cy="33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600"/>
            </a:lvl1pPr>
            <a:lvl2pPr lvl="1" rtl="0">
              <a:spcBef>
                <a:spcPts val="0"/>
              </a:spcBef>
              <a:spcAft>
                <a:spcPts val="0"/>
              </a:spcAft>
              <a:buSzPts val="1400"/>
              <a:buChar char="○"/>
              <a:defRPr sz="1600"/>
            </a:lvl2pPr>
            <a:lvl3pPr lvl="2" rtl="0">
              <a:spcBef>
                <a:spcPts val="0"/>
              </a:spcBef>
              <a:spcAft>
                <a:spcPts val="0"/>
              </a:spcAft>
              <a:buSzPts val="1400"/>
              <a:buChar char="■"/>
              <a:defRPr sz="1600"/>
            </a:lvl3pPr>
            <a:lvl4pPr lvl="3" rtl="0">
              <a:spcBef>
                <a:spcPts val="0"/>
              </a:spcBef>
              <a:spcAft>
                <a:spcPts val="0"/>
              </a:spcAft>
              <a:buSzPts val="1400"/>
              <a:buChar char="●"/>
              <a:defRPr sz="1600"/>
            </a:lvl4pPr>
            <a:lvl5pPr lvl="4" rtl="0">
              <a:spcBef>
                <a:spcPts val="0"/>
              </a:spcBef>
              <a:spcAft>
                <a:spcPts val="0"/>
              </a:spcAft>
              <a:buSzPts val="1400"/>
              <a:buChar char="○"/>
              <a:defRPr sz="1600"/>
            </a:lvl5pPr>
            <a:lvl6pPr lvl="5" rtl="0">
              <a:spcBef>
                <a:spcPts val="0"/>
              </a:spcBef>
              <a:spcAft>
                <a:spcPts val="0"/>
              </a:spcAft>
              <a:buSzPts val="1400"/>
              <a:buChar char="■"/>
              <a:defRPr sz="1600"/>
            </a:lvl6pPr>
            <a:lvl7pPr lvl="6" rtl="0">
              <a:spcBef>
                <a:spcPts val="0"/>
              </a:spcBef>
              <a:spcAft>
                <a:spcPts val="0"/>
              </a:spcAft>
              <a:buSzPts val="1400"/>
              <a:buChar char="●"/>
              <a:defRPr sz="1600"/>
            </a:lvl7pPr>
            <a:lvl8pPr lvl="7" rtl="0">
              <a:spcBef>
                <a:spcPts val="0"/>
              </a:spcBef>
              <a:spcAft>
                <a:spcPts val="0"/>
              </a:spcAft>
              <a:buSzPts val="1400"/>
              <a:buChar char="○"/>
              <a:defRPr sz="1600"/>
            </a:lvl8pPr>
            <a:lvl9pPr lvl="8" rtl="0">
              <a:spcBef>
                <a:spcPts val="0"/>
              </a:spcBef>
              <a:spcAft>
                <a:spcPts val="0"/>
              </a:spcAft>
              <a:buSzPts val="1400"/>
              <a:buChar char="■"/>
              <a:defRPr sz="1600"/>
            </a:lvl9pPr>
          </a:lstStyle>
          <a:p>
            <a:endParaRPr/>
          </a:p>
        </p:txBody>
      </p:sp>
      <p:sp>
        <p:nvSpPr>
          <p:cNvPr id="150" name="Google Shape;150;p30"/>
          <p:cNvSpPr txBox="1">
            <a:spLocks noGrp="1"/>
          </p:cNvSpPr>
          <p:nvPr>
            <p:ph type="subTitle" idx="2"/>
          </p:nvPr>
        </p:nvSpPr>
        <p:spPr>
          <a:xfrm>
            <a:off x="4571475" y="1176300"/>
            <a:ext cx="3858300" cy="33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sz="1600"/>
            </a:lvl2pPr>
            <a:lvl3pPr lvl="2" rtl="0">
              <a:spcBef>
                <a:spcPts val="0"/>
              </a:spcBef>
              <a:spcAft>
                <a:spcPts val="0"/>
              </a:spcAft>
              <a:buSzPts val="1400"/>
              <a:buChar char="■"/>
              <a:defRPr sz="1600"/>
            </a:lvl3pPr>
            <a:lvl4pPr lvl="3" rtl="0">
              <a:spcBef>
                <a:spcPts val="0"/>
              </a:spcBef>
              <a:spcAft>
                <a:spcPts val="0"/>
              </a:spcAft>
              <a:buSzPts val="1400"/>
              <a:buChar char="●"/>
              <a:defRPr sz="1600"/>
            </a:lvl4pPr>
            <a:lvl5pPr lvl="4" rtl="0">
              <a:spcBef>
                <a:spcPts val="0"/>
              </a:spcBef>
              <a:spcAft>
                <a:spcPts val="0"/>
              </a:spcAft>
              <a:buSzPts val="1400"/>
              <a:buChar char="○"/>
              <a:defRPr sz="1600"/>
            </a:lvl5pPr>
            <a:lvl6pPr lvl="5" rtl="0">
              <a:spcBef>
                <a:spcPts val="0"/>
              </a:spcBef>
              <a:spcAft>
                <a:spcPts val="0"/>
              </a:spcAft>
              <a:buSzPts val="1400"/>
              <a:buChar char="■"/>
              <a:defRPr sz="1600"/>
            </a:lvl6pPr>
            <a:lvl7pPr lvl="6" rtl="0">
              <a:spcBef>
                <a:spcPts val="0"/>
              </a:spcBef>
              <a:spcAft>
                <a:spcPts val="0"/>
              </a:spcAft>
              <a:buSzPts val="1400"/>
              <a:buChar char="●"/>
              <a:defRPr sz="1600"/>
            </a:lvl7pPr>
            <a:lvl8pPr lvl="7" rtl="0">
              <a:spcBef>
                <a:spcPts val="0"/>
              </a:spcBef>
              <a:spcAft>
                <a:spcPts val="0"/>
              </a:spcAft>
              <a:buSzPts val="1400"/>
              <a:buChar char="○"/>
              <a:defRPr sz="1600"/>
            </a:lvl8pPr>
            <a:lvl9pPr lvl="8" rtl="0">
              <a:spcBef>
                <a:spcPts val="0"/>
              </a:spcBef>
              <a:spcAft>
                <a:spcPts val="0"/>
              </a:spcAft>
              <a:buSzPts val="1400"/>
              <a:buChar char="■"/>
              <a:defRPr sz="1600"/>
            </a:lvl9pPr>
          </a:lstStyle>
          <a:p>
            <a:endParaRPr/>
          </a:p>
        </p:txBody>
      </p:sp>
      <p:sp>
        <p:nvSpPr>
          <p:cNvPr id="151" name="Google Shape;151;p30"/>
          <p:cNvSpPr/>
          <p:nvPr/>
        </p:nvSpPr>
        <p:spPr>
          <a:xfrm>
            <a:off x="8265950" y="0"/>
            <a:ext cx="800700" cy="1208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8132600" y="0"/>
            <a:ext cx="1011300" cy="132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b" anchorCtr="0">
            <a:noAutofit/>
          </a:bodyPr>
          <a:lstStyle>
            <a:lvl1pPr marL="457200" lvl="0" indent="-304800">
              <a:lnSpc>
                <a:spcPct val="100000"/>
              </a:lnSpc>
              <a:spcBef>
                <a:spcPts val="0"/>
              </a:spcBef>
              <a:spcAft>
                <a:spcPts val="0"/>
              </a:spcAft>
              <a:buClr>
                <a:schemeClr val="accent1"/>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9" name="Google Shape;19;p4"/>
          <p:cNvSpPr txBox="1">
            <a:spLocks noGrp="1"/>
          </p:cNvSpPr>
          <p:nvPr>
            <p:ph type="title"/>
          </p:nvPr>
        </p:nvSpPr>
        <p:spPr>
          <a:xfrm>
            <a:off x="713225" y="44505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CUSTOM_5">
    <p:spTree>
      <p:nvGrpSpPr>
        <p:cNvPr id="1" name="Shape 152"/>
        <p:cNvGrpSpPr/>
        <p:nvPr/>
      </p:nvGrpSpPr>
      <p:grpSpPr>
        <a:xfrm>
          <a:off x="0" y="0"/>
          <a:ext cx="0" cy="0"/>
          <a:chOff x="0" y="0"/>
          <a:chExt cx="0" cy="0"/>
        </a:xfrm>
      </p:grpSpPr>
      <p:sp>
        <p:nvSpPr>
          <p:cNvPr id="153" name="Google Shape;153;p31"/>
          <p:cNvSpPr/>
          <p:nvPr/>
        </p:nvSpPr>
        <p:spPr>
          <a:xfrm>
            <a:off x="7835225" y="0"/>
            <a:ext cx="993000" cy="2055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1"/>
          <p:cNvSpPr/>
          <p:nvPr/>
        </p:nvSpPr>
        <p:spPr>
          <a:xfrm>
            <a:off x="2524575" y="4216650"/>
            <a:ext cx="1404600" cy="927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1"/>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6" name="Google Shape;156;p31"/>
          <p:cNvSpPr txBox="1">
            <a:spLocks noGrp="1"/>
          </p:cNvSpPr>
          <p:nvPr>
            <p:ph type="subTitle" idx="1"/>
          </p:nvPr>
        </p:nvSpPr>
        <p:spPr>
          <a:xfrm>
            <a:off x="1110875" y="2432250"/>
            <a:ext cx="17883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31"/>
          <p:cNvSpPr txBox="1">
            <a:spLocks noGrp="1"/>
          </p:cNvSpPr>
          <p:nvPr>
            <p:ph type="subTitle" idx="2"/>
          </p:nvPr>
        </p:nvSpPr>
        <p:spPr>
          <a:xfrm>
            <a:off x="3677850" y="2432225"/>
            <a:ext cx="17883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31"/>
          <p:cNvSpPr txBox="1">
            <a:spLocks noGrp="1"/>
          </p:cNvSpPr>
          <p:nvPr>
            <p:ph type="subTitle" idx="3"/>
          </p:nvPr>
        </p:nvSpPr>
        <p:spPr>
          <a:xfrm>
            <a:off x="1110875" y="2765873"/>
            <a:ext cx="1788300" cy="9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1"/>
          <p:cNvSpPr txBox="1">
            <a:spLocks noGrp="1"/>
          </p:cNvSpPr>
          <p:nvPr>
            <p:ph type="subTitle" idx="4"/>
          </p:nvPr>
        </p:nvSpPr>
        <p:spPr>
          <a:xfrm>
            <a:off x="3677850" y="2765850"/>
            <a:ext cx="1788300" cy="9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p31"/>
          <p:cNvSpPr txBox="1">
            <a:spLocks noGrp="1"/>
          </p:cNvSpPr>
          <p:nvPr>
            <p:ph type="subTitle" idx="5"/>
          </p:nvPr>
        </p:nvSpPr>
        <p:spPr>
          <a:xfrm>
            <a:off x="6244825" y="2432250"/>
            <a:ext cx="17883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p31"/>
          <p:cNvSpPr txBox="1">
            <a:spLocks noGrp="1"/>
          </p:cNvSpPr>
          <p:nvPr>
            <p:ph type="subTitle" idx="6"/>
          </p:nvPr>
        </p:nvSpPr>
        <p:spPr>
          <a:xfrm>
            <a:off x="6244825" y="2765874"/>
            <a:ext cx="1788300" cy="9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CUSTOM_15">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4" name="Google Shape;164;p32"/>
          <p:cNvSpPr txBox="1">
            <a:spLocks noGrp="1"/>
          </p:cNvSpPr>
          <p:nvPr>
            <p:ph type="subTitle" idx="1"/>
          </p:nvPr>
        </p:nvSpPr>
        <p:spPr>
          <a:xfrm>
            <a:off x="1162920" y="3258862"/>
            <a:ext cx="17805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2"/>
          <p:cNvSpPr txBox="1">
            <a:spLocks noGrp="1"/>
          </p:cNvSpPr>
          <p:nvPr>
            <p:ph type="subTitle" idx="2"/>
          </p:nvPr>
        </p:nvSpPr>
        <p:spPr>
          <a:xfrm>
            <a:off x="3681220" y="3258863"/>
            <a:ext cx="17805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32"/>
          <p:cNvSpPr txBox="1">
            <a:spLocks noGrp="1"/>
          </p:cNvSpPr>
          <p:nvPr>
            <p:ph type="subTitle" idx="3"/>
          </p:nvPr>
        </p:nvSpPr>
        <p:spPr>
          <a:xfrm>
            <a:off x="1162930" y="2135838"/>
            <a:ext cx="1780500" cy="108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p32"/>
          <p:cNvSpPr txBox="1">
            <a:spLocks noGrp="1"/>
          </p:cNvSpPr>
          <p:nvPr>
            <p:ph type="subTitle" idx="4"/>
          </p:nvPr>
        </p:nvSpPr>
        <p:spPr>
          <a:xfrm>
            <a:off x="3681230" y="2135838"/>
            <a:ext cx="1780500" cy="108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 name="Google Shape;168;p32"/>
          <p:cNvSpPr txBox="1">
            <a:spLocks noGrp="1"/>
          </p:cNvSpPr>
          <p:nvPr>
            <p:ph type="subTitle" idx="5"/>
          </p:nvPr>
        </p:nvSpPr>
        <p:spPr>
          <a:xfrm>
            <a:off x="6199520" y="3258862"/>
            <a:ext cx="17805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 name="Google Shape;169;p32"/>
          <p:cNvSpPr txBox="1">
            <a:spLocks noGrp="1"/>
          </p:cNvSpPr>
          <p:nvPr>
            <p:ph type="subTitle" idx="6"/>
          </p:nvPr>
        </p:nvSpPr>
        <p:spPr>
          <a:xfrm>
            <a:off x="6199530" y="2135838"/>
            <a:ext cx="1780500" cy="108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CUSTOM_16">
    <p:spTree>
      <p:nvGrpSpPr>
        <p:cNvPr id="1" name="Shape 170"/>
        <p:cNvGrpSpPr/>
        <p:nvPr/>
      </p:nvGrpSpPr>
      <p:grpSpPr>
        <a:xfrm>
          <a:off x="0" y="0"/>
          <a:ext cx="0" cy="0"/>
          <a:chOff x="0" y="0"/>
          <a:chExt cx="0" cy="0"/>
        </a:xfrm>
      </p:grpSpPr>
      <p:sp>
        <p:nvSpPr>
          <p:cNvPr id="171" name="Google Shape;171;p33"/>
          <p:cNvSpPr/>
          <p:nvPr/>
        </p:nvSpPr>
        <p:spPr>
          <a:xfrm>
            <a:off x="7960500" y="0"/>
            <a:ext cx="1183500" cy="224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3"/>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3" name="Google Shape;173;p33"/>
          <p:cNvSpPr txBox="1">
            <a:spLocks noGrp="1"/>
          </p:cNvSpPr>
          <p:nvPr>
            <p:ph type="subTitle" idx="1"/>
          </p:nvPr>
        </p:nvSpPr>
        <p:spPr>
          <a:xfrm>
            <a:off x="936437" y="2322825"/>
            <a:ext cx="23898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chemeClr val="lt2"/>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33"/>
          <p:cNvSpPr txBox="1">
            <a:spLocks noGrp="1"/>
          </p:cNvSpPr>
          <p:nvPr>
            <p:ph type="subTitle" idx="2"/>
          </p:nvPr>
        </p:nvSpPr>
        <p:spPr>
          <a:xfrm>
            <a:off x="3377119" y="1582150"/>
            <a:ext cx="2388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chemeClr val="lt2"/>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p33"/>
          <p:cNvSpPr txBox="1">
            <a:spLocks noGrp="1"/>
          </p:cNvSpPr>
          <p:nvPr>
            <p:ph type="subTitle" idx="3"/>
          </p:nvPr>
        </p:nvSpPr>
        <p:spPr>
          <a:xfrm>
            <a:off x="938203" y="2643682"/>
            <a:ext cx="2389800" cy="6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p33"/>
          <p:cNvSpPr txBox="1">
            <a:spLocks noGrp="1"/>
          </p:cNvSpPr>
          <p:nvPr>
            <p:ph type="subTitle" idx="4"/>
          </p:nvPr>
        </p:nvSpPr>
        <p:spPr>
          <a:xfrm>
            <a:off x="3378896" y="1903007"/>
            <a:ext cx="2388000" cy="6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33"/>
          <p:cNvSpPr txBox="1">
            <a:spLocks noGrp="1"/>
          </p:cNvSpPr>
          <p:nvPr>
            <p:ph type="subTitle" idx="5"/>
          </p:nvPr>
        </p:nvSpPr>
        <p:spPr>
          <a:xfrm>
            <a:off x="5816001" y="2336475"/>
            <a:ext cx="23862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chemeClr val="lt2"/>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3"/>
          <p:cNvSpPr txBox="1">
            <a:spLocks noGrp="1"/>
          </p:cNvSpPr>
          <p:nvPr>
            <p:ph type="subTitle" idx="6"/>
          </p:nvPr>
        </p:nvSpPr>
        <p:spPr>
          <a:xfrm>
            <a:off x="5817778" y="2657332"/>
            <a:ext cx="2386200" cy="6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CUSTOM_19">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576375" y="49110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1" name="Google Shape;181;p34"/>
          <p:cNvSpPr txBox="1">
            <a:spLocks noGrp="1"/>
          </p:cNvSpPr>
          <p:nvPr>
            <p:ph type="subTitle" idx="1"/>
          </p:nvPr>
        </p:nvSpPr>
        <p:spPr>
          <a:xfrm>
            <a:off x="3443850" y="1320425"/>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34"/>
          <p:cNvSpPr txBox="1">
            <a:spLocks noGrp="1"/>
          </p:cNvSpPr>
          <p:nvPr>
            <p:ph type="subTitle" idx="2"/>
          </p:nvPr>
        </p:nvSpPr>
        <p:spPr>
          <a:xfrm>
            <a:off x="3443850" y="2136888"/>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34"/>
          <p:cNvSpPr txBox="1">
            <a:spLocks noGrp="1"/>
          </p:cNvSpPr>
          <p:nvPr>
            <p:ph type="subTitle" idx="3"/>
          </p:nvPr>
        </p:nvSpPr>
        <p:spPr>
          <a:xfrm>
            <a:off x="3443850" y="1654049"/>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34"/>
          <p:cNvSpPr txBox="1">
            <a:spLocks noGrp="1"/>
          </p:cNvSpPr>
          <p:nvPr>
            <p:ph type="subTitle" idx="4"/>
          </p:nvPr>
        </p:nvSpPr>
        <p:spPr>
          <a:xfrm>
            <a:off x="3443850" y="2470501"/>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p34"/>
          <p:cNvSpPr txBox="1">
            <a:spLocks noGrp="1"/>
          </p:cNvSpPr>
          <p:nvPr>
            <p:ph type="subTitle" idx="5"/>
          </p:nvPr>
        </p:nvSpPr>
        <p:spPr>
          <a:xfrm>
            <a:off x="3443850" y="2970313"/>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34"/>
          <p:cNvSpPr txBox="1">
            <a:spLocks noGrp="1"/>
          </p:cNvSpPr>
          <p:nvPr>
            <p:ph type="subTitle" idx="6"/>
          </p:nvPr>
        </p:nvSpPr>
        <p:spPr>
          <a:xfrm>
            <a:off x="3443850" y="3303937"/>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34"/>
          <p:cNvSpPr txBox="1">
            <a:spLocks noGrp="1"/>
          </p:cNvSpPr>
          <p:nvPr>
            <p:ph type="subTitle" idx="7"/>
          </p:nvPr>
        </p:nvSpPr>
        <p:spPr>
          <a:xfrm>
            <a:off x="3443850" y="3786750"/>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p34"/>
          <p:cNvSpPr txBox="1">
            <a:spLocks noGrp="1"/>
          </p:cNvSpPr>
          <p:nvPr>
            <p:ph type="subTitle" idx="8"/>
          </p:nvPr>
        </p:nvSpPr>
        <p:spPr>
          <a:xfrm>
            <a:off x="3443850" y="4120373"/>
            <a:ext cx="3098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34"/>
          <p:cNvSpPr/>
          <p:nvPr/>
        </p:nvSpPr>
        <p:spPr>
          <a:xfrm>
            <a:off x="0" y="0"/>
            <a:ext cx="1290900" cy="192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CUSTOM_13">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576375" y="491100"/>
            <a:ext cx="7990200" cy="5727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92" name="Google Shape;192;p35"/>
          <p:cNvSpPr txBox="1">
            <a:spLocks noGrp="1"/>
          </p:cNvSpPr>
          <p:nvPr>
            <p:ph type="subTitle" idx="1"/>
          </p:nvPr>
        </p:nvSpPr>
        <p:spPr>
          <a:xfrm>
            <a:off x="713250" y="1951538"/>
            <a:ext cx="2331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5"/>
          <p:cNvSpPr txBox="1">
            <a:spLocks noGrp="1"/>
          </p:cNvSpPr>
          <p:nvPr>
            <p:ph type="subTitle" idx="2"/>
          </p:nvPr>
        </p:nvSpPr>
        <p:spPr>
          <a:xfrm>
            <a:off x="3406500" y="1951538"/>
            <a:ext cx="2331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p35"/>
          <p:cNvSpPr txBox="1">
            <a:spLocks noGrp="1"/>
          </p:cNvSpPr>
          <p:nvPr>
            <p:ph type="subTitle" idx="3"/>
          </p:nvPr>
        </p:nvSpPr>
        <p:spPr>
          <a:xfrm>
            <a:off x="713250" y="2285159"/>
            <a:ext cx="2331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35"/>
          <p:cNvSpPr txBox="1">
            <a:spLocks noGrp="1"/>
          </p:cNvSpPr>
          <p:nvPr>
            <p:ph type="subTitle" idx="4"/>
          </p:nvPr>
        </p:nvSpPr>
        <p:spPr>
          <a:xfrm>
            <a:off x="3406500" y="2285159"/>
            <a:ext cx="2331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35"/>
          <p:cNvSpPr txBox="1">
            <a:spLocks noGrp="1"/>
          </p:cNvSpPr>
          <p:nvPr>
            <p:ph type="subTitle" idx="5"/>
          </p:nvPr>
        </p:nvSpPr>
        <p:spPr>
          <a:xfrm>
            <a:off x="6099751" y="1951538"/>
            <a:ext cx="2331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35"/>
          <p:cNvSpPr txBox="1">
            <a:spLocks noGrp="1"/>
          </p:cNvSpPr>
          <p:nvPr>
            <p:ph type="subTitle" idx="6"/>
          </p:nvPr>
        </p:nvSpPr>
        <p:spPr>
          <a:xfrm>
            <a:off x="6099751" y="2285159"/>
            <a:ext cx="2331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5"/>
          <p:cNvSpPr txBox="1">
            <a:spLocks noGrp="1"/>
          </p:cNvSpPr>
          <p:nvPr>
            <p:ph type="subTitle" idx="7"/>
          </p:nvPr>
        </p:nvSpPr>
        <p:spPr>
          <a:xfrm>
            <a:off x="713250" y="3536466"/>
            <a:ext cx="2331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35"/>
          <p:cNvSpPr txBox="1">
            <a:spLocks noGrp="1"/>
          </p:cNvSpPr>
          <p:nvPr>
            <p:ph type="subTitle" idx="8"/>
          </p:nvPr>
        </p:nvSpPr>
        <p:spPr>
          <a:xfrm>
            <a:off x="3406500" y="3536466"/>
            <a:ext cx="2331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35"/>
          <p:cNvSpPr txBox="1">
            <a:spLocks noGrp="1"/>
          </p:cNvSpPr>
          <p:nvPr>
            <p:ph type="subTitle" idx="9"/>
          </p:nvPr>
        </p:nvSpPr>
        <p:spPr>
          <a:xfrm>
            <a:off x="713250" y="3870087"/>
            <a:ext cx="2331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35"/>
          <p:cNvSpPr txBox="1">
            <a:spLocks noGrp="1"/>
          </p:cNvSpPr>
          <p:nvPr>
            <p:ph type="subTitle" idx="13"/>
          </p:nvPr>
        </p:nvSpPr>
        <p:spPr>
          <a:xfrm>
            <a:off x="3406500" y="3870087"/>
            <a:ext cx="2331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5"/>
          <p:cNvSpPr txBox="1">
            <a:spLocks noGrp="1"/>
          </p:cNvSpPr>
          <p:nvPr>
            <p:ph type="subTitle" idx="14"/>
          </p:nvPr>
        </p:nvSpPr>
        <p:spPr>
          <a:xfrm>
            <a:off x="6099226" y="3536466"/>
            <a:ext cx="2331000" cy="32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Open Sans"/>
              <a:buNone/>
              <a:defRPr sz="2000">
                <a:solidFill>
                  <a:srgbClr val="EF6058"/>
                </a:solidFill>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35"/>
          <p:cNvSpPr txBox="1">
            <a:spLocks noGrp="1"/>
          </p:cNvSpPr>
          <p:nvPr>
            <p:ph type="subTitle" idx="15"/>
          </p:nvPr>
        </p:nvSpPr>
        <p:spPr>
          <a:xfrm>
            <a:off x="6099226" y="3870087"/>
            <a:ext cx="2331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35"/>
          <p:cNvSpPr/>
          <p:nvPr/>
        </p:nvSpPr>
        <p:spPr>
          <a:xfrm>
            <a:off x="0" y="0"/>
            <a:ext cx="897300" cy="1605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5"/>
          <p:cNvSpPr/>
          <p:nvPr/>
        </p:nvSpPr>
        <p:spPr>
          <a:xfrm>
            <a:off x="4571475" y="4574000"/>
            <a:ext cx="4572600" cy="56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24">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1675275" y="646650"/>
            <a:ext cx="5792100" cy="12225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7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8" name="Google Shape;208;p36"/>
          <p:cNvSpPr txBox="1">
            <a:spLocks noGrp="1"/>
          </p:cNvSpPr>
          <p:nvPr>
            <p:ph type="subTitle" idx="1"/>
          </p:nvPr>
        </p:nvSpPr>
        <p:spPr>
          <a:xfrm>
            <a:off x="2653950" y="1952500"/>
            <a:ext cx="3836100" cy="935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36"/>
          <p:cNvSpPr/>
          <p:nvPr/>
        </p:nvSpPr>
        <p:spPr>
          <a:xfrm>
            <a:off x="7221975" y="1685025"/>
            <a:ext cx="1035900" cy="345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6"/>
          <p:cNvSpPr/>
          <p:nvPr/>
        </p:nvSpPr>
        <p:spPr>
          <a:xfrm>
            <a:off x="346875" y="6000"/>
            <a:ext cx="1574100" cy="2407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6"/>
          <p:cNvSpPr txBox="1"/>
          <p:nvPr/>
        </p:nvSpPr>
        <p:spPr>
          <a:xfrm>
            <a:off x="1920825" y="3838650"/>
            <a:ext cx="5301000" cy="455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fr" sz="1200">
                <a:solidFill>
                  <a:schemeClr val="dk1"/>
                </a:solidFill>
                <a:latin typeface="Actor"/>
                <a:ea typeface="Actor"/>
                <a:cs typeface="Actor"/>
                <a:sym typeface="Actor"/>
              </a:rPr>
              <a:t>CRÉDITS: Ce modèle de présentation a été créé par </a:t>
            </a:r>
            <a:r>
              <a:rPr lang="fr" sz="1200" b="1">
                <a:solidFill>
                  <a:schemeClr val="dk1"/>
                </a:solidFill>
                <a:latin typeface="Actor"/>
                <a:ea typeface="Actor"/>
                <a:cs typeface="Actor"/>
                <a:sym typeface="Actor"/>
              </a:rPr>
              <a:t>Slidesgo</a:t>
            </a:r>
            <a:r>
              <a:rPr lang="fr" sz="1200">
                <a:solidFill>
                  <a:schemeClr val="dk1"/>
                </a:solidFill>
                <a:latin typeface="Actor"/>
                <a:ea typeface="Actor"/>
                <a:cs typeface="Actor"/>
                <a:sym typeface="Actor"/>
              </a:rPr>
              <a:t>, comprenant des icônes de </a:t>
            </a:r>
            <a:r>
              <a:rPr lang="fr" sz="1200" b="1">
                <a:solidFill>
                  <a:schemeClr val="dk1"/>
                </a:solidFill>
                <a:latin typeface="Actor"/>
                <a:ea typeface="Actor"/>
                <a:cs typeface="Actor"/>
                <a:sym typeface="Actor"/>
              </a:rPr>
              <a:t>Flaticon</a:t>
            </a:r>
            <a:r>
              <a:rPr lang="fr" sz="1200">
                <a:solidFill>
                  <a:schemeClr val="dk1"/>
                </a:solidFill>
                <a:latin typeface="Actor"/>
                <a:ea typeface="Actor"/>
                <a:cs typeface="Actor"/>
                <a:sym typeface="Actor"/>
              </a:rPr>
              <a:t>, des infographies et des images de </a:t>
            </a:r>
            <a:r>
              <a:rPr lang="fr" sz="1200" b="1">
                <a:solidFill>
                  <a:schemeClr val="dk1"/>
                </a:solidFill>
                <a:latin typeface="Actor"/>
                <a:ea typeface="Actor"/>
                <a:cs typeface="Actor"/>
                <a:sym typeface="Actor"/>
              </a:rPr>
              <a:t>Freepik</a:t>
            </a:r>
            <a:r>
              <a:rPr lang="fr" sz="1200">
                <a:solidFill>
                  <a:schemeClr val="dk1"/>
                </a:solidFill>
                <a:latin typeface="Actor"/>
                <a:ea typeface="Actor"/>
                <a:cs typeface="Actor"/>
                <a:sym typeface="Actor"/>
              </a:rPr>
              <a:t> et des illustrations de </a:t>
            </a:r>
            <a:r>
              <a:rPr lang="fr" sz="1200" b="1">
                <a:solidFill>
                  <a:schemeClr val="dk1"/>
                </a:solidFill>
                <a:latin typeface="Actor"/>
                <a:ea typeface="Actor"/>
                <a:cs typeface="Actor"/>
                <a:sym typeface="Actor"/>
              </a:rPr>
              <a:t>Storyset</a:t>
            </a:r>
            <a:endParaRPr sz="1200" b="1">
              <a:solidFill>
                <a:schemeClr val="dk1"/>
              </a:solidFill>
              <a:latin typeface="Actor"/>
              <a:ea typeface="Actor"/>
              <a:cs typeface="Actor"/>
              <a:sym typeface="Acto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CUSTOM_25">
    <p:spTree>
      <p:nvGrpSpPr>
        <p:cNvPr id="1" name="Shape 212"/>
        <p:cNvGrpSpPr/>
        <p:nvPr/>
      </p:nvGrpSpPr>
      <p:grpSpPr>
        <a:xfrm>
          <a:off x="0" y="0"/>
          <a:ext cx="0" cy="0"/>
          <a:chOff x="0" y="0"/>
          <a:chExt cx="0" cy="0"/>
        </a:xfrm>
      </p:grpSpPr>
      <p:sp>
        <p:nvSpPr>
          <p:cNvPr id="213" name="Google Shape;213;p37"/>
          <p:cNvSpPr/>
          <p:nvPr/>
        </p:nvSpPr>
        <p:spPr>
          <a:xfrm>
            <a:off x="6265800" y="473625"/>
            <a:ext cx="2878200" cy="123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7"/>
          <p:cNvSpPr/>
          <p:nvPr/>
        </p:nvSpPr>
        <p:spPr>
          <a:xfrm>
            <a:off x="949100" y="2651500"/>
            <a:ext cx="1079700" cy="249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CUSTOM_25_1">
    <p:spTree>
      <p:nvGrpSpPr>
        <p:cNvPr id="1" name="Shape 215"/>
        <p:cNvGrpSpPr/>
        <p:nvPr/>
      </p:nvGrpSpPr>
      <p:grpSpPr>
        <a:xfrm>
          <a:off x="0" y="0"/>
          <a:ext cx="0" cy="0"/>
          <a:chOff x="0" y="0"/>
          <a:chExt cx="0" cy="0"/>
        </a:xfrm>
      </p:grpSpPr>
      <p:sp>
        <p:nvSpPr>
          <p:cNvPr id="216" name="Google Shape;216;p38"/>
          <p:cNvSpPr/>
          <p:nvPr/>
        </p:nvSpPr>
        <p:spPr>
          <a:xfrm>
            <a:off x="865500" y="4131200"/>
            <a:ext cx="2703600" cy="10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8"/>
          <p:cNvSpPr/>
          <p:nvPr/>
        </p:nvSpPr>
        <p:spPr>
          <a:xfrm>
            <a:off x="6783825" y="0"/>
            <a:ext cx="835800" cy="1204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222"/>
        <p:cNvGrpSpPr/>
        <p:nvPr/>
      </p:nvGrpSpPr>
      <p:grpSpPr>
        <a:xfrm>
          <a:off x="0" y="0"/>
          <a:ext cx="0" cy="0"/>
          <a:chOff x="0" y="0"/>
          <a:chExt cx="0" cy="0"/>
        </a:xfrm>
      </p:grpSpPr>
      <p:sp>
        <p:nvSpPr>
          <p:cNvPr id="223" name="Google Shape;223;p41"/>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p:nvPr/>
        </p:nvSpPr>
        <p:spPr>
          <a:xfrm>
            <a:off x="6265800" y="4167400"/>
            <a:ext cx="2878200" cy="98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subTitle" idx="1"/>
          </p:nvPr>
        </p:nvSpPr>
        <p:spPr>
          <a:xfrm flipH="1">
            <a:off x="817830" y="1664750"/>
            <a:ext cx="3503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3200">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5"/>
          <p:cNvSpPr txBox="1">
            <a:spLocks noGrp="1"/>
          </p:cNvSpPr>
          <p:nvPr>
            <p:ph type="subTitle" idx="2"/>
          </p:nvPr>
        </p:nvSpPr>
        <p:spPr>
          <a:xfrm flipH="1">
            <a:off x="4822488" y="1664755"/>
            <a:ext cx="3503700" cy="3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None/>
              <a:defRPr sz="3200">
                <a:latin typeface="Abril Fatface"/>
                <a:ea typeface="Abril Fatface"/>
                <a:cs typeface="Abril Fatface"/>
                <a:sym typeface="Abril Fatfac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 name="Google Shape;24;p5"/>
          <p:cNvSpPr txBox="1">
            <a:spLocks noGrp="1"/>
          </p:cNvSpPr>
          <p:nvPr>
            <p:ph type="subTitle" idx="3"/>
          </p:nvPr>
        </p:nvSpPr>
        <p:spPr>
          <a:xfrm flipH="1">
            <a:off x="817825" y="2282900"/>
            <a:ext cx="3503700" cy="128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5"/>
          <p:cNvSpPr txBox="1">
            <a:spLocks noGrp="1"/>
          </p:cNvSpPr>
          <p:nvPr>
            <p:ph type="subTitle" idx="4"/>
          </p:nvPr>
        </p:nvSpPr>
        <p:spPr>
          <a:xfrm flipH="1">
            <a:off x="4822475" y="2282939"/>
            <a:ext cx="3503700" cy="128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576375" y="494550"/>
            <a:ext cx="7990200" cy="569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8" name="Google Shape;28;p6"/>
          <p:cNvSpPr/>
          <p:nvPr/>
        </p:nvSpPr>
        <p:spPr>
          <a:xfrm>
            <a:off x="957375" y="0"/>
            <a:ext cx="993000" cy="123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p:nvPr/>
        </p:nvSpPr>
        <p:spPr>
          <a:xfrm>
            <a:off x="0" y="4653300"/>
            <a:ext cx="3095100" cy="49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713225" y="1549575"/>
            <a:ext cx="4012500" cy="1068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2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subTitle" idx="1"/>
          </p:nvPr>
        </p:nvSpPr>
        <p:spPr>
          <a:xfrm>
            <a:off x="713225" y="2739225"/>
            <a:ext cx="3371400" cy="89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
          <p:cNvSpPr/>
          <p:nvPr/>
        </p:nvSpPr>
        <p:spPr>
          <a:xfrm>
            <a:off x="-29475" y="0"/>
            <a:ext cx="3084900" cy="89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512450" y="1089300"/>
            <a:ext cx="6119100" cy="29649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8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713225" y="1335775"/>
            <a:ext cx="5792100" cy="833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8" name="Google Shape;38;p9"/>
          <p:cNvSpPr txBox="1">
            <a:spLocks noGrp="1"/>
          </p:cNvSpPr>
          <p:nvPr>
            <p:ph type="subTitle" idx="1"/>
          </p:nvPr>
        </p:nvSpPr>
        <p:spPr>
          <a:xfrm>
            <a:off x="713225" y="2231900"/>
            <a:ext cx="4599300" cy="148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3022875" y="453975"/>
            <a:ext cx="3097200" cy="12708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sz="3200"/>
            </a:lvl1pPr>
            <a:lvl2pPr lvl="1">
              <a:spcBef>
                <a:spcPts val="0"/>
              </a:spcBef>
              <a:spcAft>
                <a:spcPts val="0"/>
              </a:spcAft>
              <a:buSzPts val="3000"/>
              <a:buNone/>
              <a:defRPr>
                <a:latin typeface="Actor"/>
                <a:ea typeface="Actor"/>
                <a:cs typeface="Actor"/>
                <a:sym typeface="Actor"/>
              </a:defRPr>
            </a:lvl2pPr>
            <a:lvl3pPr lvl="2">
              <a:spcBef>
                <a:spcPts val="0"/>
              </a:spcBef>
              <a:spcAft>
                <a:spcPts val="0"/>
              </a:spcAft>
              <a:buSzPts val="3000"/>
              <a:buNone/>
              <a:defRPr>
                <a:latin typeface="Actor"/>
                <a:ea typeface="Actor"/>
                <a:cs typeface="Actor"/>
                <a:sym typeface="Actor"/>
              </a:defRPr>
            </a:lvl3pPr>
            <a:lvl4pPr lvl="3">
              <a:spcBef>
                <a:spcPts val="0"/>
              </a:spcBef>
              <a:spcAft>
                <a:spcPts val="0"/>
              </a:spcAft>
              <a:buSzPts val="3000"/>
              <a:buNone/>
              <a:defRPr>
                <a:latin typeface="Actor"/>
                <a:ea typeface="Actor"/>
                <a:cs typeface="Actor"/>
                <a:sym typeface="Actor"/>
              </a:defRPr>
            </a:lvl4pPr>
            <a:lvl5pPr lvl="4">
              <a:spcBef>
                <a:spcPts val="0"/>
              </a:spcBef>
              <a:spcAft>
                <a:spcPts val="0"/>
              </a:spcAft>
              <a:buSzPts val="3000"/>
              <a:buNone/>
              <a:defRPr>
                <a:latin typeface="Actor"/>
                <a:ea typeface="Actor"/>
                <a:cs typeface="Actor"/>
                <a:sym typeface="Actor"/>
              </a:defRPr>
            </a:lvl5pPr>
            <a:lvl6pPr lvl="5">
              <a:spcBef>
                <a:spcPts val="0"/>
              </a:spcBef>
              <a:spcAft>
                <a:spcPts val="0"/>
              </a:spcAft>
              <a:buSzPts val="3000"/>
              <a:buNone/>
              <a:defRPr>
                <a:latin typeface="Actor"/>
                <a:ea typeface="Actor"/>
                <a:cs typeface="Actor"/>
                <a:sym typeface="Actor"/>
              </a:defRPr>
            </a:lvl6pPr>
            <a:lvl7pPr lvl="6">
              <a:spcBef>
                <a:spcPts val="0"/>
              </a:spcBef>
              <a:spcAft>
                <a:spcPts val="0"/>
              </a:spcAft>
              <a:buSzPts val="3000"/>
              <a:buNone/>
              <a:defRPr>
                <a:latin typeface="Actor"/>
                <a:ea typeface="Actor"/>
                <a:cs typeface="Actor"/>
                <a:sym typeface="Actor"/>
              </a:defRPr>
            </a:lvl7pPr>
            <a:lvl8pPr lvl="7">
              <a:spcBef>
                <a:spcPts val="0"/>
              </a:spcBef>
              <a:spcAft>
                <a:spcPts val="0"/>
              </a:spcAft>
              <a:buSzPts val="3000"/>
              <a:buNone/>
              <a:defRPr>
                <a:latin typeface="Actor"/>
                <a:ea typeface="Actor"/>
                <a:cs typeface="Actor"/>
                <a:sym typeface="Actor"/>
              </a:defRPr>
            </a:lvl8pPr>
            <a:lvl9pPr lvl="8">
              <a:spcBef>
                <a:spcPts val="0"/>
              </a:spcBef>
              <a:spcAft>
                <a:spcPts val="0"/>
              </a:spcAft>
              <a:buSzPts val="3000"/>
              <a:buNone/>
              <a:defRPr>
                <a:latin typeface="Actor"/>
                <a:ea typeface="Actor"/>
                <a:cs typeface="Actor"/>
                <a:sym typeface="Acto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7275" y="445025"/>
            <a:ext cx="7849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647275" y="1152475"/>
            <a:ext cx="7849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ctor"/>
              <a:buChar char="●"/>
              <a:defRPr sz="1800">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18"/>
        <p:cNvGrpSpPr/>
        <p:nvPr/>
      </p:nvGrpSpPr>
      <p:grpSpPr>
        <a:xfrm>
          <a:off x="0" y="0"/>
          <a:ext cx="0" cy="0"/>
          <a:chOff x="0" y="0"/>
          <a:chExt cx="0" cy="0"/>
        </a:xfrm>
      </p:grpSpPr>
      <p:sp>
        <p:nvSpPr>
          <p:cNvPr id="219" name="Google Shape;219;p39"/>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20" name="Google Shape;220;p39"/>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hyperlink" Target="https://docs.google.com/spreadsheets/d/1R-KlF_AQmIKey77ORkgWrO_8qnRz8wNuQcWGQ29gVEU/copy"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47.xml"/><Relationship Id="rId3" Type="http://schemas.openxmlformats.org/officeDocument/2006/relationships/hyperlink" Target="http://bit.ly/30B07Gq" TargetMode="External"/><Relationship Id="rId7" Type="http://schemas.openxmlformats.org/officeDocument/2006/relationships/slide" Target="slide41.xml"/><Relationship Id="rId12" Type="http://schemas.openxmlformats.org/officeDocument/2006/relationships/hyperlink" Target="https://storyset.com/?utm_source=slidesgo_template&amp;utm_medium=referral-link&amp;utm_campaign=slidesgo_contents_of_this_template&amp;utm_term=storyset&amp;utm_content=storys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slidesgo.com/slidesgo-school/powerpoint-tutorials/how-to-download-the-fonts-for-our-powerpoint-templates?utm_source=slidesgo_template&amp;utm_medium=referral-link&amp;utm_campaign=sg_credits&amp;utm_content=slidesgo-school" TargetMode="External"/><Relationship Id="rId11" Type="http://schemas.openxmlformats.org/officeDocument/2006/relationships/slide" Target="slide46.xml"/><Relationship Id="rId5" Type="http://schemas.openxmlformats.org/officeDocument/2006/relationships/slide" Target="slide45.xml"/><Relationship Id="rId10" Type="http://schemas.openxmlformats.org/officeDocument/2006/relationships/slide" Target="slide43.xml"/><Relationship Id="rId4" Type="http://schemas.openxmlformats.org/officeDocument/2006/relationships/hyperlink" Target="http://bit.ly/33VAFh3" TargetMode="External"/><Relationship Id="rId9"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docs.google.com/spreadsheets/d/1R-KlF_AQmIKey77ORkgWrO_8qnRz8wNuQcWGQ29gVEU/copy"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8" Type="http://schemas.openxmlformats.org/officeDocument/2006/relationships/hyperlink" Target="https://www.freepik.com/free-photo/close-up-hands-using-tablet_20825563.htm/?utm_source=slidesgo_template&amp;utm_medium=referral-link&amp;utm_campaign=sg_resources&amp;utm_content=freepik" TargetMode="External"/><Relationship Id="rId13" Type="http://schemas.openxmlformats.org/officeDocument/2006/relationships/hyperlink" Target="https://www.freepik.com/free-photo/futuristic-view-modern-design-buildings_4783423.htm/?utm_source=slidesgo_template&amp;utm_medium=referral-link&amp;utm_campaign=sg_resources&amp;utm_content=freepik" TargetMode="External"/><Relationship Id="rId3" Type="http://schemas.openxmlformats.org/officeDocument/2006/relationships/hyperlink" Target="https://www.freepik.com/free-photo/high-business-building_4806548.htm/?utm_source=slidesgo_template&amp;utm_medium=referral-link&amp;utm_campaign=sg_resources&amp;utm_content=freepik" TargetMode="External"/><Relationship Id="rId7" Type="http://schemas.openxmlformats.org/officeDocument/2006/relationships/hyperlink" Target="https://www.freepik.com/free-photo/business-towers-with-glass-windows_4800855.htm/?utm_source=slidesgo_template&amp;utm_medium=referral-link&amp;utm_campaign=sg_resources&amp;utm_content=freepik" TargetMode="External"/><Relationship Id="rId12" Type="http://schemas.openxmlformats.org/officeDocument/2006/relationships/hyperlink" Target="https://www.freepik.com/free-photo/facade-building-with-text-city-new-york_4806536.htm/?utm_source=slidesgo_template&amp;utm_medium=referral-link&amp;utm_campaign=sg_resources&amp;utm_content=freepik"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hyperlink" Target="https://www.freepik.com/free-photo/modern-highrise-building_4783436.htm/?utm_source=slidesgo_template&amp;utm_medium=referral-link&amp;utm_campaign=sg_resources&amp;utm_content=freepik" TargetMode="External"/><Relationship Id="rId11" Type="http://schemas.openxmlformats.org/officeDocument/2006/relationships/hyperlink" Target="https://www.freepik.com/free-photo/modern-business-complex_4800851.htm/?utm_source=slidesgo_template&amp;utm_medium=referral-link&amp;utm_campaign=sg_resources&amp;utm_content=freepik" TargetMode="External"/><Relationship Id="rId5" Type="http://schemas.openxmlformats.org/officeDocument/2006/relationships/hyperlink" Target="https://www.freepik.com/free-photo/view-make-up-products-arrangement_18300694.htm/?utm_source=slidesgo_template&amp;utm_medium=referral-link&amp;utm_campaign=sg_resources&amp;utm_content=freepik" TargetMode="External"/><Relationship Id="rId10" Type="http://schemas.openxmlformats.org/officeDocument/2006/relationships/hyperlink" Target="https://www.freepik.com/free-photo/facade-highrise-residential-building_4800856.htm/?utm_source=slidesgo_template&amp;utm_medium=referral-link&amp;utm_campaign=sg_resources&amp;utm_content=freepik" TargetMode="External"/><Relationship Id="rId4" Type="http://schemas.openxmlformats.org/officeDocument/2006/relationships/hyperlink" Target="https://www.freepik.com/free-photo/close-up-modern-architecture-office-buildings_12396112.htm/?utm_source=slidesgo_template&amp;utm_medium=referral-link&amp;utm_campaign=sg_resources&amp;utm_content=freepik" TargetMode="External"/><Relationship Id="rId9" Type="http://schemas.openxmlformats.org/officeDocument/2006/relationships/hyperlink" Target="https://www.freepik.com/free-photo/top-view-make-up-arrangement_18300727.htmhttps:/www.freepik.com/free-photo/top-view-make-up-arrangement_18300727.htm/?utm_source=slidesgo_template&amp;utm_medium=referral-link&amp;utm_campaign=sg_resources&amp;utm_content=freepik"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freepik.com/free-photo/facades-tall-apartment-buildings_4800862.htm/?utm_source=slidesgo_template&amp;utm_medium=referral-link&amp;utm_campaign=sg_resources&amp;utm_content=freepik" TargetMode="External"/><Relationship Id="rId13" Type="http://schemas.openxmlformats.org/officeDocument/2006/relationships/hyperlink" Target="https://www.freepik.com/free-photo/boarding-bridge-connected-airplane_5209515.htm/?utm_source=slidesgo_template&amp;utm_medium=referral-link&amp;utm_campaign=sg_resources&amp;utm_content=freepik" TargetMode="External"/><Relationship Id="rId3" Type="http://schemas.openxmlformats.org/officeDocument/2006/relationships/hyperlink" Target="https://www.freepik.com/free-photo/lights-from-cars-background-historic-building_4806526.htm/?utm_source=slidesgo_template&amp;utm_medium=referral-link&amp;utm_campaign=sg_resources&amp;utm_content=freepik" TargetMode="External"/><Relationship Id="rId7" Type="http://schemas.openxmlformats.org/officeDocument/2006/relationships/hyperlink" Target="https://www.freepik.com/free-photo/low-view-modern-skyscrapers-office-buildings_12396223.htm/?utm_source=slidesgo_template&amp;utm_medium=referral-link&amp;utm_campaign=sg_resources&amp;utm_content=freepik" TargetMode="External"/><Relationship Id="rId12" Type="http://schemas.openxmlformats.org/officeDocument/2006/relationships/hyperlink" Target="https://www.freepik.com/free-photo/high-structural-modern-skyscraper_4783435.htm/?utm_source=slidesgo_template&amp;utm_medium=referral-link&amp;utm_campaign=sg_resources&amp;utm_content=freepik" TargetMode="External"/><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hyperlink" Target="https://www.freepik.com/free-photo/facade-old-building-with-columns-new-york-stock-exchange_4800866.htm/?utm_source=slidesgo_template&amp;utm_medium=referral-link&amp;utm_campaign=sg_resources&amp;utm_content=freepik" TargetMode="External"/><Relationship Id="rId11" Type="http://schemas.openxmlformats.org/officeDocument/2006/relationships/hyperlink" Target="https://www.freepik.com/free-photo/medium-shot-man-suit-talking-phone_5236635.htm/?utm_source=slidesgo_template&amp;utm_medium=referral-link&amp;utm_campaign=sg_resources&amp;utm_content=freepik" TargetMode="External"/><Relationship Id="rId5" Type="http://schemas.openxmlformats.org/officeDocument/2006/relationships/hyperlink" Target="https://www.freepik.com/free-photo/close-up-modern-office-buildings-city_12396119.htm/?utm_source=slidesgo_template&amp;utm_medium=referral-link&amp;utm_campaign=sg_resources&amp;utm_content=freepik" TargetMode="External"/><Relationship Id="rId10" Type="http://schemas.openxmlformats.org/officeDocument/2006/relationships/hyperlink" Target="https://www.freepik.com/free-photo/medium-shot-smiley-woman-posing_13545854.htm/?utm_source=slidesgo_template&amp;utm_medium=referral-link&amp;utm_campaign=sg_resources&amp;utm_content=freepik" TargetMode="External"/><Relationship Id="rId4" Type="http://schemas.openxmlformats.org/officeDocument/2006/relationships/hyperlink" Target="https://www.freepik.com/free-photo/facade-building-with-classical-architecture_4783498.htm/?utm_source=slidesgo_template&amp;utm_medium=referral-link&amp;utm_campaign=sg_resources&amp;utm_content=freepik" TargetMode="External"/><Relationship Id="rId9" Type="http://schemas.openxmlformats.org/officeDocument/2006/relationships/hyperlink" Target="https://www.freepik.com/free-photo/facade-highrise-apartment-building_4806541.htm/?utm_source=slidesgo_template&amp;utm_medium=referral-link&amp;utm_campaign=sg_resources&amp;utm_content=freepik"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bit.ly/33VAFh3" TargetMode="External"/><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slide" Target="slide40.xml"/><Relationship Id="rId5" Type="http://schemas.openxmlformats.org/officeDocument/2006/relationships/hyperlink" Target="http://bit.ly/2PfT4lq" TargetMode="External"/><Relationship Id="rId4" Type="http://schemas.openxmlformats.org/officeDocument/2006/relationships/hyperlink" Target="http://bit.ly/30B07Gq"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44.xml"/><Relationship Id="rId1" Type="http://schemas.openxmlformats.org/officeDocument/2006/relationships/slideLayout" Target="../slideLayouts/slideLayout39.xml"/><Relationship Id="rId5" Type="http://schemas.openxmlformats.org/officeDocument/2006/relationships/hyperlink" Target="http://bit.ly/30B07Gq" TargetMode="External"/><Relationship Id="rId4" Type="http://schemas.openxmlformats.org/officeDocument/2006/relationships/hyperlink" Target="http://bit.ly/33VAFh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fonts.google.com/specimen/Abril+Fatface" TargetMode="External"/><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hyperlink" Target="https://fonts.google.com/specimen/Actor"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storyset.com/rafiki?utm_source=slidesgo_template&amp;utm_medium=referral-link&amp;utm_campaign=slidesgo_final_slides&amp;utm_term=rafiki&amp;utm_content=storyset" TargetMode="External"/><Relationship Id="rId13" Type="http://schemas.openxmlformats.org/officeDocument/2006/relationships/hyperlink" Target="https://storyset.com/cuate?utm_source=slidesgo_template&amp;utm_medium=referral-link&amp;utm_campaign=slidesgo_final_slides&amp;utm_term=cuate&amp;utm_content=storyset" TargetMode="External"/><Relationship Id="rId3" Type="http://schemas.openxmlformats.org/officeDocument/2006/relationships/hyperlink" Target="https://storyset.com/how-it-works?utm_source=slidesgo_template&amp;utm_medium=referral-link&amp;utm_campaign=slidesgo_final_slides&amp;utm_term=how%20it%20works&amp;utm_content=storyset" TargetMode="External"/><Relationship Id="rId7" Type="http://schemas.openxmlformats.org/officeDocument/2006/relationships/hyperlink" Target="https://storyset.com/bro?utm_source=slidesgo_template&amp;utm_medium=referral-link&amp;utm_campaign=slidesgo_final_slides&amp;utm_term=bro&amp;utm_content=storyset" TargetMode="External"/><Relationship Id="rId12" Type="http://schemas.openxmlformats.org/officeDocument/2006/relationships/image" Target="../media/image23.gif"/><Relationship Id="rId2" Type="http://schemas.openxmlformats.org/officeDocument/2006/relationships/notesSlide" Target="../notesSlides/notesSlide46.xml"/><Relationship Id="rId1" Type="http://schemas.openxmlformats.org/officeDocument/2006/relationships/slideLayout" Target="../slideLayouts/slideLayout39.xml"/><Relationship Id="rId6" Type="http://schemas.openxmlformats.org/officeDocument/2006/relationships/hyperlink" Target="https://storyset.com/amico?utm_source=slidesgo_template&amp;utm_medium=referral-link&amp;utm_campaign=slidesgo_final_slides&amp;utm_term=amico&amp;utm_content=storyset" TargetMode="External"/><Relationship Id="rId11" Type="http://schemas.openxmlformats.org/officeDocument/2006/relationships/image" Target="../media/image22.gif"/><Relationship Id="rId5" Type="http://schemas.openxmlformats.org/officeDocument/2006/relationships/hyperlink" Target="https://storyset.com/pana?utm_source=slidesgo_template&amp;utm_medium=referral-link&amp;utm_campaign=slidesgo_final_slides&amp;utm_term=pana&amp;utm_content=storyset" TargetMode="External"/><Relationship Id="rId10" Type="http://schemas.openxmlformats.org/officeDocument/2006/relationships/image" Target="../media/image21.gif"/><Relationship Id="rId4" Type="http://schemas.openxmlformats.org/officeDocument/2006/relationships/image" Target="../media/image19.gif"/><Relationship Id="rId9" Type="http://schemas.openxmlformats.org/officeDocument/2006/relationships/image" Target="../media/image20.gif"/></Relationships>
</file>

<file path=ppt/slides/_rels/slide47.xml.rels><?xml version="1.0" encoding="UTF-8" standalone="yes"?>
<Relationships xmlns="http://schemas.openxmlformats.org/package/2006/relationships"><Relationship Id="rId3" Type="http://schemas.openxmlformats.org/officeDocument/2006/relationships/hyperlink" Target="https://bit.ly/2ZjL1pd" TargetMode="External"/><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53.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R-KlF_AQmIKey77ORkgWrO_8qnRz8wNuQcWGQ29gVEU/copy"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7"/>
        <p:cNvGrpSpPr/>
        <p:nvPr/>
      </p:nvGrpSpPr>
      <p:grpSpPr>
        <a:xfrm>
          <a:off x="0" y="0"/>
          <a:ext cx="0" cy="0"/>
          <a:chOff x="0" y="0"/>
          <a:chExt cx="0" cy="0"/>
        </a:xfrm>
      </p:grpSpPr>
      <p:pic>
        <p:nvPicPr>
          <p:cNvPr id="228" name="Google Shape;228;p42"/>
          <p:cNvPicPr preferRelativeResize="0"/>
          <p:nvPr/>
        </p:nvPicPr>
        <p:blipFill rotWithShape="1">
          <a:blip r:embed="rId3">
            <a:alphaModFix/>
          </a:blip>
          <a:srcRect l="26259" r="32097"/>
          <a:stretch/>
        </p:blipFill>
        <p:spPr>
          <a:xfrm>
            <a:off x="5933725" y="75"/>
            <a:ext cx="3210275" cy="5143426"/>
          </a:xfrm>
          <a:prstGeom prst="rect">
            <a:avLst/>
          </a:prstGeom>
          <a:noFill/>
          <a:ln>
            <a:noFill/>
          </a:ln>
        </p:spPr>
      </p:pic>
      <p:sp>
        <p:nvSpPr>
          <p:cNvPr id="229" name="Google Shape;229;p42"/>
          <p:cNvSpPr/>
          <p:nvPr/>
        </p:nvSpPr>
        <p:spPr>
          <a:xfrm>
            <a:off x="5598958" y="3250700"/>
            <a:ext cx="1241700" cy="1892700"/>
          </a:xfrm>
          <a:prstGeom prst="rect">
            <a:avLst/>
          </a:prstGeom>
          <a:solidFill>
            <a:srgbClr val="83B9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2"/>
          <p:cNvSpPr/>
          <p:nvPr/>
        </p:nvSpPr>
        <p:spPr>
          <a:xfrm>
            <a:off x="440525" y="1129750"/>
            <a:ext cx="5792100" cy="2460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2"/>
          <p:cNvSpPr txBox="1">
            <a:spLocks noGrp="1"/>
          </p:cNvSpPr>
          <p:nvPr>
            <p:ph type="ctrTitle"/>
          </p:nvPr>
        </p:nvSpPr>
        <p:spPr>
          <a:xfrm>
            <a:off x="699114" y="1199339"/>
            <a:ext cx="5414700" cy="229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Option d'investissement </a:t>
            </a:r>
            <a:endParaRPr/>
          </a:p>
          <a:p>
            <a:pPr marL="0" lvl="0" indent="0" algn="l" rtl="0">
              <a:spcBef>
                <a:spcPts val="0"/>
              </a:spcBef>
              <a:spcAft>
                <a:spcPts val="0"/>
              </a:spcAft>
              <a:buNone/>
            </a:pPr>
            <a:r>
              <a:rPr lang="fr"/>
              <a:t>en </a:t>
            </a:r>
            <a:r>
              <a:rPr lang="fr">
                <a:solidFill>
                  <a:srgbClr val="EF6058"/>
                </a:solidFill>
              </a:rPr>
              <a:t>France</a:t>
            </a:r>
            <a:endParaRPr>
              <a:solidFill>
                <a:srgbClr val="EF6058"/>
              </a:solidFill>
            </a:endParaRPr>
          </a:p>
        </p:txBody>
      </p:sp>
      <p:sp>
        <p:nvSpPr>
          <p:cNvPr id="232" name="Google Shape;232;p42"/>
          <p:cNvSpPr txBox="1">
            <a:spLocks noGrp="1"/>
          </p:cNvSpPr>
          <p:nvPr>
            <p:ph type="subTitle" idx="1"/>
          </p:nvPr>
        </p:nvSpPr>
        <p:spPr>
          <a:xfrm>
            <a:off x="699114" y="3695750"/>
            <a:ext cx="5414700" cy="48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Ici commence votre présentation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1"/>
          <p:cNvSpPr txBox="1">
            <a:spLocks noGrp="1"/>
          </p:cNvSpPr>
          <p:nvPr>
            <p:ph type="subTitle" idx="1"/>
          </p:nvPr>
        </p:nvSpPr>
        <p:spPr>
          <a:xfrm>
            <a:off x="1110875" y="2432250"/>
            <a:ext cx="17883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Mercure</a:t>
            </a:r>
            <a:endParaRPr/>
          </a:p>
        </p:txBody>
      </p:sp>
      <p:sp>
        <p:nvSpPr>
          <p:cNvPr id="331" name="Google Shape;331;p51"/>
          <p:cNvSpPr txBox="1">
            <a:spLocks noGrp="1"/>
          </p:cNvSpPr>
          <p:nvPr>
            <p:ph type="subTitle" idx="2"/>
          </p:nvPr>
        </p:nvSpPr>
        <p:spPr>
          <a:xfrm>
            <a:off x="3677850" y="2432225"/>
            <a:ext cx="17883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Vénus</a:t>
            </a:r>
            <a:endParaRPr/>
          </a:p>
        </p:txBody>
      </p:sp>
      <p:sp>
        <p:nvSpPr>
          <p:cNvPr id="332" name="Google Shape;332;p51"/>
          <p:cNvSpPr txBox="1">
            <a:spLocks noGrp="1"/>
          </p:cNvSpPr>
          <p:nvPr>
            <p:ph type="subTitle" idx="3"/>
          </p:nvPr>
        </p:nvSpPr>
        <p:spPr>
          <a:xfrm>
            <a:off x="1110875" y="2765873"/>
            <a:ext cx="1788300" cy="94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C’est la planète la plus proche du Soleil et la plus petite du système solaire</a:t>
            </a:r>
            <a:endParaRPr/>
          </a:p>
        </p:txBody>
      </p:sp>
      <p:sp>
        <p:nvSpPr>
          <p:cNvPr id="333" name="Google Shape;333;p51"/>
          <p:cNvSpPr txBox="1">
            <a:spLocks noGrp="1"/>
          </p:cNvSpPr>
          <p:nvPr>
            <p:ph type="subTitle" idx="4"/>
          </p:nvPr>
        </p:nvSpPr>
        <p:spPr>
          <a:xfrm>
            <a:off x="3677850" y="2765850"/>
            <a:ext cx="1788300" cy="94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Vénus a un beau nom et est la deuxième planète à partir du Soleil</a:t>
            </a:r>
            <a:endParaRPr/>
          </a:p>
        </p:txBody>
      </p:sp>
      <p:sp>
        <p:nvSpPr>
          <p:cNvPr id="334" name="Google Shape;334;p51"/>
          <p:cNvSpPr txBox="1">
            <a:spLocks noGrp="1"/>
          </p:cNvSpPr>
          <p:nvPr>
            <p:ph type="subTitle" idx="5"/>
          </p:nvPr>
        </p:nvSpPr>
        <p:spPr>
          <a:xfrm>
            <a:off x="6244825" y="2432250"/>
            <a:ext cx="17883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Mars</a:t>
            </a:r>
            <a:endParaRPr/>
          </a:p>
        </p:txBody>
      </p:sp>
      <p:sp>
        <p:nvSpPr>
          <p:cNvPr id="335" name="Google Shape;335;p51"/>
          <p:cNvSpPr txBox="1">
            <a:spLocks noGrp="1"/>
          </p:cNvSpPr>
          <p:nvPr>
            <p:ph type="subTitle" idx="6"/>
          </p:nvPr>
        </p:nvSpPr>
        <p:spPr>
          <a:xfrm>
            <a:off x="6244825" y="2765874"/>
            <a:ext cx="1788300" cy="94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Malgré sa couleur rouge, Mars est en fait un endroit extrêmement froid</a:t>
            </a:r>
            <a:endParaRPr/>
          </a:p>
        </p:txBody>
      </p:sp>
      <p:sp>
        <p:nvSpPr>
          <p:cNvPr id="336" name="Google Shape;336;p51"/>
          <p:cNvSpPr/>
          <p:nvPr/>
        </p:nvSpPr>
        <p:spPr>
          <a:xfrm>
            <a:off x="1760365" y="18296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7" name="Google Shape;337;p51"/>
          <p:cNvSpPr/>
          <p:nvPr/>
        </p:nvSpPr>
        <p:spPr>
          <a:xfrm>
            <a:off x="4327335" y="18296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8" name="Google Shape;338;p51"/>
          <p:cNvSpPr/>
          <p:nvPr/>
        </p:nvSpPr>
        <p:spPr>
          <a:xfrm>
            <a:off x="6894314" y="18296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339" name="Google Shape;339;p51"/>
          <p:cNvGrpSpPr/>
          <p:nvPr/>
        </p:nvGrpSpPr>
        <p:grpSpPr>
          <a:xfrm>
            <a:off x="1867867" y="1937544"/>
            <a:ext cx="274317" cy="274325"/>
            <a:chOff x="2084100" y="4400250"/>
            <a:chExt cx="486550" cy="479925"/>
          </a:xfrm>
        </p:grpSpPr>
        <p:sp>
          <p:nvSpPr>
            <p:cNvPr id="340" name="Google Shape;340;p51"/>
            <p:cNvSpPr/>
            <p:nvPr/>
          </p:nvSpPr>
          <p:spPr>
            <a:xfrm>
              <a:off x="2084100" y="4652250"/>
              <a:ext cx="105325" cy="90050"/>
            </a:xfrm>
            <a:custGeom>
              <a:avLst/>
              <a:gdLst/>
              <a:ahLst/>
              <a:cxnLst/>
              <a:rect l="l" t="t" r="r" b="b"/>
              <a:pathLst>
                <a:path w="4213" h="3602" extrusionOk="0">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1" name="Google Shape;341;p51"/>
            <p:cNvSpPr/>
            <p:nvPr/>
          </p:nvSpPr>
          <p:spPr>
            <a:xfrm>
              <a:off x="2372575" y="4644175"/>
              <a:ext cx="175875" cy="226275"/>
            </a:xfrm>
            <a:custGeom>
              <a:avLst/>
              <a:gdLst/>
              <a:ahLst/>
              <a:cxnLst/>
              <a:rect l="l" t="t" r="r" b="b"/>
              <a:pathLst>
                <a:path w="7035" h="9051" extrusionOk="0">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2" name="Google Shape;342;p51"/>
            <p:cNvSpPr/>
            <p:nvPr/>
          </p:nvSpPr>
          <p:spPr>
            <a:xfrm>
              <a:off x="2093950" y="4419400"/>
              <a:ext cx="228500" cy="174750"/>
            </a:xfrm>
            <a:custGeom>
              <a:avLst/>
              <a:gdLst/>
              <a:ahLst/>
              <a:cxnLst/>
              <a:rect l="l" t="t" r="r" b="b"/>
              <a:pathLst>
                <a:path w="9140" h="6990" extrusionOk="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3" name="Google Shape;343;p51"/>
            <p:cNvSpPr/>
            <p:nvPr/>
          </p:nvSpPr>
          <p:spPr>
            <a:xfrm>
              <a:off x="2224425" y="4777500"/>
              <a:ext cx="90425" cy="102675"/>
            </a:xfrm>
            <a:custGeom>
              <a:avLst/>
              <a:gdLst/>
              <a:ahLst/>
              <a:cxnLst/>
              <a:rect l="l" t="t" r="r" b="b"/>
              <a:pathLst>
                <a:path w="3617" h="4107" extrusionOk="0">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4" name="Google Shape;344;p51"/>
            <p:cNvSpPr/>
            <p:nvPr/>
          </p:nvSpPr>
          <p:spPr>
            <a:xfrm>
              <a:off x="2454100" y="4400250"/>
              <a:ext cx="116550" cy="107300"/>
            </a:xfrm>
            <a:custGeom>
              <a:avLst/>
              <a:gdLst/>
              <a:ahLst/>
              <a:cxnLst/>
              <a:rect l="l" t="t" r="r" b="b"/>
              <a:pathLst>
                <a:path w="4662" h="4292" extrusionOk="0">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5" name="Google Shape;345;p51"/>
            <p:cNvSpPr/>
            <p:nvPr/>
          </p:nvSpPr>
          <p:spPr>
            <a:xfrm>
              <a:off x="2152975" y="4431500"/>
              <a:ext cx="381925" cy="377725"/>
            </a:xfrm>
            <a:custGeom>
              <a:avLst/>
              <a:gdLst/>
              <a:ahLst/>
              <a:cxnLst/>
              <a:rect l="l" t="t" r="r" b="b"/>
              <a:pathLst>
                <a:path w="15277" h="15109" extrusionOk="0">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46" name="Google Shape;346;p51"/>
          <p:cNvGrpSpPr/>
          <p:nvPr/>
        </p:nvGrpSpPr>
        <p:grpSpPr>
          <a:xfrm>
            <a:off x="7001820" y="1937548"/>
            <a:ext cx="274308" cy="274317"/>
            <a:chOff x="5049725" y="2027900"/>
            <a:chExt cx="481750" cy="481850"/>
          </a:xfrm>
        </p:grpSpPr>
        <p:sp>
          <p:nvSpPr>
            <p:cNvPr id="347" name="Google Shape;347;p51"/>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8" name="Google Shape;348;p51"/>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9" name="Google Shape;349;p51"/>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0" name="Google Shape;350;p51"/>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1" name="Google Shape;351;p51"/>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2" name="Google Shape;352;p51"/>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3" name="Google Shape;353;p51"/>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4" name="Google Shape;354;p51"/>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5" name="Google Shape;355;p51"/>
          <p:cNvSpPr/>
          <p:nvPr/>
        </p:nvSpPr>
        <p:spPr>
          <a:xfrm>
            <a:off x="4434847" y="1937555"/>
            <a:ext cx="274297" cy="274303"/>
          </a:xfrm>
          <a:custGeom>
            <a:avLst/>
            <a:gdLst/>
            <a:ahLst/>
            <a:cxnLst/>
            <a:rect l="l" t="t" r="r" b="b"/>
            <a:pathLst>
              <a:path w="19276" h="19273" extrusionOk="0">
                <a:moveTo>
                  <a:pt x="9640" y="5686"/>
                </a:moveTo>
                <a:cubicBezTo>
                  <a:pt x="11236" y="5686"/>
                  <a:pt x="12678" y="6647"/>
                  <a:pt x="13289" y="8125"/>
                </a:cubicBezTo>
                <a:cubicBezTo>
                  <a:pt x="13901" y="9601"/>
                  <a:pt x="13563" y="11302"/>
                  <a:pt x="12434" y="12431"/>
                </a:cubicBezTo>
                <a:cubicBezTo>
                  <a:pt x="11676" y="13187"/>
                  <a:pt x="10664" y="13590"/>
                  <a:pt x="9635" y="13590"/>
                </a:cubicBezTo>
                <a:cubicBezTo>
                  <a:pt x="9126" y="13590"/>
                  <a:pt x="8614" y="13491"/>
                  <a:pt x="8125" y="13289"/>
                </a:cubicBezTo>
                <a:cubicBezTo>
                  <a:pt x="6649" y="12675"/>
                  <a:pt x="5686" y="11236"/>
                  <a:pt x="5686" y="9637"/>
                </a:cubicBezTo>
                <a:cubicBezTo>
                  <a:pt x="5689" y="7454"/>
                  <a:pt x="7457" y="5686"/>
                  <a:pt x="9640" y="5686"/>
                </a:cubicBezTo>
                <a:close/>
                <a:moveTo>
                  <a:pt x="9640" y="1"/>
                </a:moveTo>
                <a:cubicBezTo>
                  <a:pt x="8297" y="1"/>
                  <a:pt x="7068" y="748"/>
                  <a:pt x="6451" y="1940"/>
                </a:cubicBezTo>
                <a:cubicBezTo>
                  <a:pt x="6093" y="1826"/>
                  <a:pt x="5726" y="1771"/>
                  <a:pt x="5363" y="1771"/>
                </a:cubicBezTo>
                <a:cubicBezTo>
                  <a:pt x="4425" y="1771"/>
                  <a:pt x="3509" y="2139"/>
                  <a:pt x="2825" y="2822"/>
                </a:cubicBezTo>
                <a:cubicBezTo>
                  <a:pt x="1877" y="3771"/>
                  <a:pt x="1536" y="5168"/>
                  <a:pt x="1940" y="6448"/>
                </a:cubicBezTo>
                <a:cubicBezTo>
                  <a:pt x="750" y="7065"/>
                  <a:pt x="1" y="8297"/>
                  <a:pt x="1" y="9637"/>
                </a:cubicBezTo>
                <a:cubicBezTo>
                  <a:pt x="1" y="10977"/>
                  <a:pt x="750" y="12208"/>
                  <a:pt x="1940" y="12826"/>
                </a:cubicBezTo>
                <a:cubicBezTo>
                  <a:pt x="1536" y="14105"/>
                  <a:pt x="1877" y="15503"/>
                  <a:pt x="2825" y="16451"/>
                </a:cubicBezTo>
                <a:cubicBezTo>
                  <a:pt x="3510" y="17136"/>
                  <a:pt x="4428" y="17504"/>
                  <a:pt x="5367" y="17504"/>
                </a:cubicBezTo>
                <a:cubicBezTo>
                  <a:pt x="5729" y="17504"/>
                  <a:pt x="6095" y="17449"/>
                  <a:pt x="6451" y="17337"/>
                </a:cubicBezTo>
                <a:cubicBezTo>
                  <a:pt x="7068" y="18526"/>
                  <a:pt x="8297" y="19273"/>
                  <a:pt x="9640" y="19273"/>
                </a:cubicBezTo>
                <a:cubicBezTo>
                  <a:pt x="10980" y="19273"/>
                  <a:pt x="12208" y="18526"/>
                  <a:pt x="12826" y="17337"/>
                </a:cubicBezTo>
                <a:cubicBezTo>
                  <a:pt x="13182" y="17449"/>
                  <a:pt x="13547" y="17504"/>
                  <a:pt x="13909" y="17504"/>
                </a:cubicBezTo>
                <a:cubicBezTo>
                  <a:pt x="14848" y="17504"/>
                  <a:pt x="15767" y="17136"/>
                  <a:pt x="16451" y="16451"/>
                </a:cubicBezTo>
                <a:cubicBezTo>
                  <a:pt x="17400" y="15503"/>
                  <a:pt x="17740" y="14105"/>
                  <a:pt x="17336" y="12826"/>
                </a:cubicBezTo>
                <a:cubicBezTo>
                  <a:pt x="18526" y="12208"/>
                  <a:pt x="19276" y="10977"/>
                  <a:pt x="19276" y="9637"/>
                </a:cubicBezTo>
                <a:cubicBezTo>
                  <a:pt x="19276" y="8297"/>
                  <a:pt x="18526" y="7065"/>
                  <a:pt x="17336" y="6448"/>
                </a:cubicBezTo>
                <a:cubicBezTo>
                  <a:pt x="17740" y="5168"/>
                  <a:pt x="17400" y="3771"/>
                  <a:pt x="16451" y="2822"/>
                </a:cubicBezTo>
                <a:cubicBezTo>
                  <a:pt x="15768" y="2139"/>
                  <a:pt x="14851" y="1771"/>
                  <a:pt x="13914" y="1771"/>
                </a:cubicBezTo>
                <a:cubicBezTo>
                  <a:pt x="13550" y="1771"/>
                  <a:pt x="13183" y="1826"/>
                  <a:pt x="12826" y="1940"/>
                </a:cubicBezTo>
                <a:cubicBezTo>
                  <a:pt x="12208" y="748"/>
                  <a:pt x="10980" y="1"/>
                  <a:pt x="9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 name="Google Shape;356;p51"/>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Principaux concurrents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2"/>
          <p:cNvPicPr preferRelativeResize="0"/>
          <p:nvPr/>
        </p:nvPicPr>
        <p:blipFill rotWithShape="1">
          <a:blip r:embed="rId3">
            <a:alphaModFix/>
          </a:blip>
          <a:srcRect l="51660" r="9261"/>
          <a:stretch/>
        </p:blipFill>
        <p:spPr>
          <a:xfrm>
            <a:off x="5570775" y="-825"/>
            <a:ext cx="3573226" cy="5144326"/>
          </a:xfrm>
          <a:prstGeom prst="rect">
            <a:avLst/>
          </a:prstGeom>
          <a:noFill/>
          <a:ln>
            <a:noFill/>
          </a:ln>
        </p:spPr>
      </p:pic>
      <p:sp>
        <p:nvSpPr>
          <p:cNvPr id="362" name="Google Shape;362;p52"/>
          <p:cNvSpPr/>
          <p:nvPr/>
        </p:nvSpPr>
        <p:spPr>
          <a:xfrm>
            <a:off x="5132750" y="0"/>
            <a:ext cx="1079700" cy="208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2"/>
          <p:cNvSpPr txBox="1">
            <a:spLocks noGrp="1"/>
          </p:cNvSpPr>
          <p:nvPr>
            <p:ph type="subTitle" idx="4"/>
          </p:nvPr>
        </p:nvSpPr>
        <p:spPr>
          <a:xfrm flipH="1">
            <a:off x="713225" y="3437926"/>
            <a:ext cx="3359400" cy="9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Malgré sa couleur rouge, Mars</a:t>
            </a:r>
            <a:r>
              <a:rPr lang="fr" b="1"/>
              <a:t> </a:t>
            </a:r>
            <a:r>
              <a:rPr lang="fr"/>
              <a:t>est en fait une planète froide. Elle est pleine de poussière d'oxyde de fer, qui donne à la planète sa couleur rougeâtre</a:t>
            </a:r>
            <a:endParaRPr/>
          </a:p>
        </p:txBody>
      </p:sp>
      <p:sp>
        <p:nvSpPr>
          <p:cNvPr id="364" name="Google Shape;364;p52"/>
          <p:cNvSpPr txBox="1">
            <a:spLocks noGrp="1"/>
          </p:cNvSpPr>
          <p:nvPr>
            <p:ph type="subTitle" idx="3"/>
          </p:nvPr>
        </p:nvSpPr>
        <p:spPr>
          <a:xfrm flipH="1">
            <a:off x="713225" y="1463425"/>
            <a:ext cx="3359400" cy="9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La Terre</a:t>
            </a:r>
            <a:r>
              <a:rPr lang="fr" b="1"/>
              <a:t> </a:t>
            </a:r>
            <a:r>
              <a:rPr lang="fr"/>
              <a:t>est la troisième planète partant du Soleil et la seule qui héberge de la vie dans le système solaire. C'est là que nous tous vivons</a:t>
            </a:r>
            <a:endParaRPr/>
          </a:p>
        </p:txBody>
      </p:sp>
      <p:sp>
        <p:nvSpPr>
          <p:cNvPr id="365" name="Google Shape;365;p52"/>
          <p:cNvSpPr/>
          <p:nvPr/>
        </p:nvSpPr>
        <p:spPr>
          <a:xfrm>
            <a:off x="4286550" y="4188900"/>
            <a:ext cx="2468700" cy="95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2"/>
          <p:cNvSpPr txBox="1">
            <a:spLocks noGrp="1"/>
          </p:cNvSpPr>
          <p:nvPr>
            <p:ph type="subTitle" idx="2"/>
          </p:nvPr>
        </p:nvSpPr>
        <p:spPr>
          <a:xfrm flipH="1">
            <a:off x="576425" y="2724625"/>
            <a:ext cx="5371800" cy="5694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r>
              <a:rPr lang="fr"/>
              <a:t>Nous</a:t>
            </a:r>
            <a:endParaRPr/>
          </a:p>
        </p:txBody>
      </p:sp>
      <p:sp>
        <p:nvSpPr>
          <p:cNvPr id="367" name="Google Shape;367;p52"/>
          <p:cNvSpPr txBox="1">
            <a:spLocks noGrp="1"/>
          </p:cNvSpPr>
          <p:nvPr>
            <p:ph type="subTitle" idx="1"/>
          </p:nvPr>
        </p:nvSpPr>
        <p:spPr>
          <a:xfrm flipH="1">
            <a:off x="576425" y="750150"/>
            <a:ext cx="5371800" cy="5694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r>
              <a:rPr lang="fr"/>
              <a:t>Eux</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3"/>
          <p:cNvSpPr/>
          <p:nvPr/>
        </p:nvSpPr>
        <p:spPr>
          <a:xfrm>
            <a:off x="0" y="0"/>
            <a:ext cx="1407000" cy="281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3"/>
          <p:cNvSpPr txBox="1">
            <a:spLocks noGrp="1"/>
          </p:cNvSpPr>
          <p:nvPr>
            <p:ph type="subTitle" idx="1"/>
          </p:nvPr>
        </p:nvSpPr>
        <p:spPr>
          <a:xfrm>
            <a:off x="2372550" y="1354025"/>
            <a:ext cx="4398900" cy="29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Savez-vous ce qui vous aide à rendre votre point de vue très clair ?</a:t>
            </a:r>
            <a:endParaRPr/>
          </a:p>
          <a:p>
            <a:pPr marL="0" lvl="0" indent="0" algn="l" rtl="0">
              <a:spcBef>
                <a:spcPts val="1600"/>
              </a:spcBef>
              <a:spcAft>
                <a:spcPts val="0"/>
              </a:spcAft>
              <a:buClr>
                <a:schemeClr val="dk1"/>
              </a:buClr>
              <a:buSzPts val="1100"/>
              <a:buFont typeface="Arial"/>
              <a:buNone/>
            </a:pPr>
            <a:r>
              <a:rPr lang="fr"/>
              <a:t>Des listes comme celle-ci :</a:t>
            </a:r>
            <a:endParaRPr/>
          </a:p>
          <a:p>
            <a:pPr marL="457200" lvl="0" indent="-317500" algn="l" rtl="0">
              <a:spcBef>
                <a:spcPts val="1600"/>
              </a:spcBef>
              <a:spcAft>
                <a:spcPts val="0"/>
              </a:spcAft>
              <a:buClr>
                <a:schemeClr val="dk1"/>
              </a:buClr>
              <a:buSzPts val="1400"/>
              <a:buFont typeface="Actor"/>
              <a:buChar char="●"/>
            </a:pPr>
            <a:r>
              <a:rPr lang="fr"/>
              <a:t>Elles sont simples</a:t>
            </a:r>
            <a:endParaRPr/>
          </a:p>
          <a:p>
            <a:pPr marL="457200" lvl="0" indent="-317500" algn="l" rtl="0">
              <a:spcBef>
                <a:spcPts val="0"/>
              </a:spcBef>
              <a:spcAft>
                <a:spcPts val="0"/>
              </a:spcAft>
              <a:buClr>
                <a:schemeClr val="dk1"/>
              </a:buClr>
              <a:buSzPts val="1400"/>
              <a:buFont typeface="Actor"/>
              <a:buChar char="●"/>
            </a:pPr>
            <a:r>
              <a:rPr lang="fr"/>
              <a:t>Vous pouvez organiser vos idées clairement</a:t>
            </a:r>
            <a:endParaRPr/>
          </a:p>
          <a:p>
            <a:pPr marL="457200" lvl="0" indent="-317500" algn="l" rtl="0">
              <a:spcBef>
                <a:spcPts val="0"/>
              </a:spcBef>
              <a:spcAft>
                <a:spcPts val="0"/>
              </a:spcAft>
              <a:buClr>
                <a:schemeClr val="dk1"/>
              </a:buClr>
              <a:buSzPts val="1400"/>
              <a:buFont typeface="Actor"/>
              <a:buChar char="●"/>
            </a:pPr>
            <a:r>
              <a:rPr lang="fr"/>
              <a:t>Vous n’oublierez jamais d’acheter du lait !</a:t>
            </a:r>
            <a:endParaRPr/>
          </a:p>
          <a:p>
            <a:pPr marL="0" lvl="0" indent="0" algn="l" rtl="0">
              <a:spcBef>
                <a:spcPts val="1600"/>
              </a:spcBef>
              <a:spcAft>
                <a:spcPts val="1600"/>
              </a:spcAft>
              <a:buClr>
                <a:schemeClr val="dk1"/>
              </a:buClr>
              <a:buSzPts val="1100"/>
              <a:buFont typeface="Arial"/>
              <a:buNone/>
            </a:pPr>
            <a:r>
              <a:rPr lang="fr"/>
              <a:t>Et le plus important : le public ne manquera pas le but de votre présentation</a:t>
            </a:r>
            <a:endParaRPr/>
          </a:p>
        </p:txBody>
      </p:sp>
      <p:sp>
        <p:nvSpPr>
          <p:cNvPr id="374" name="Google Shape;374;p53"/>
          <p:cNvSpPr txBox="1">
            <a:spLocks noGrp="1"/>
          </p:cNvSpPr>
          <p:nvPr>
            <p:ph type="title"/>
          </p:nvPr>
        </p:nvSpPr>
        <p:spPr>
          <a:xfrm>
            <a:off x="576375" y="4909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Notre plan d'action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4"/>
          <p:cNvPicPr preferRelativeResize="0"/>
          <p:nvPr/>
        </p:nvPicPr>
        <p:blipFill rotWithShape="1">
          <a:blip r:embed="rId3">
            <a:alphaModFix/>
          </a:blip>
          <a:srcRect l="59400"/>
          <a:stretch/>
        </p:blipFill>
        <p:spPr>
          <a:xfrm>
            <a:off x="6014299" y="0"/>
            <a:ext cx="3129699" cy="5143500"/>
          </a:xfrm>
          <a:prstGeom prst="rect">
            <a:avLst/>
          </a:prstGeom>
          <a:noFill/>
          <a:ln>
            <a:noFill/>
          </a:ln>
        </p:spPr>
      </p:pic>
      <p:sp>
        <p:nvSpPr>
          <p:cNvPr id="380" name="Google Shape;380;p54"/>
          <p:cNvSpPr/>
          <p:nvPr/>
        </p:nvSpPr>
        <p:spPr>
          <a:xfrm>
            <a:off x="5109125" y="0"/>
            <a:ext cx="1794900" cy="225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4"/>
          <p:cNvSpPr txBox="1">
            <a:spLocks noGrp="1"/>
          </p:cNvSpPr>
          <p:nvPr>
            <p:ph type="subTitle" idx="1"/>
          </p:nvPr>
        </p:nvSpPr>
        <p:spPr>
          <a:xfrm flipH="1">
            <a:off x="713225" y="3506875"/>
            <a:ext cx="4011900" cy="70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entrer un sous-titre ici si vous en avez besoin</a:t>
            </a:r>
            <a:endParaRPr/>
          </a:p>
        </p:txBody>
      </p:sp>
      <p:sp>
        <p:nvSpPr>
          <p:cNvPr id="382" name="Google Shape;382;p54"/>
          <p:cNvSpPr txBox="1">
            <a:spLocks noGrp="1"/>
          </p:cNvSpPr>
          <p:nvPr>
            <p:ph type="title" idx="2"/>
          </p:nvPr>
        </p:nvSpPr>
        <p:spPr>
          <a:xfrm flipH="1">
            <a:off x="713225" y="380725"/>
            <a:ext cx="1905600" cy="12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02</a:t>
            </a:r>
            <a:endParaRPr/>
          </a:p>
        </p:txBody>
      </p:sp>
      <p:sp>
        <p:nvSpPr>
          <p:cNvPr id="383" name="Google Shape;383;p54"/>
          <p:cNvSpPr txBox="1">
            <a:spLocks noGrp="1"/>
          </p:cNvSpPr>
          <p:nvPr>
            <p:ph type="title"/>
          </p:nvPr>
        </p:nvSpPr>
        <p:spPr>
          <a:xfrm flipH="1">
            <a:off x="645725" y="1808550"/>
            <a:ext cx="5792100" cy="1650600"/>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r>
              <a:rPr lang="fr"/>
              <a:t>Analyse du marché</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5"/>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Investir en France</a:t>
            </a:r>
            <a:endParaRPr/>
          </a:p>
        </p:txBody>
      </p:sp>
      <p:graphicFrame>
        <p:nvGraphicFramePr>
          <p:cNvPr id="389" name="Google Shape;389;p55"/>
          <p:cNvGraphicFramePr/>
          <p:nvPr/>
        </p:nvGraphicFramePr>
        <p:xfrm>
          <a:off x="1866700" y="1957350"/>
          <a:ext cx="3000000" cy="3000000"/>
        </p:xfrm>
        <a:graphic>
          <a:graphicData uri="http://schemas.openxmlformats.org/drawingml/2006/table">
            <a:tbl>
              <a:tblPr>
                <a:noFill/>
                <a:tableStyleId>{A8F206E2-BF41-4D38-8C01-3853A3564196}</a:tableStyleId>
              </a:tblPr>
              <a:tblGrid>
                <a:gridCol w="3177475">
                  <a:extLst>
                    <a:ext uri="{9D8B030D-6E8A-4147-A177-3AD203B41FA5}">
                      <a16:colId xmlns:a16="http://schemas.microsoft.com/office/drawing/2014/main" val="20000"/>
                    </a:ext>
                  </a:extLst>
                </a:gridCol>
                <a:gridCol w="2233125">
                  <a:extLst>
                    <a:ext uri="{9D8B030D-6E8A-4147-A177-3AD203B41FA5}">
                      <a16:colId xmlns:a16="http://schemas.microsoft.com/office/drawing/2014/main" val="20001"/>
                    </a:ext>
                  </a:extLst>
                </a:gridCol>
              </a:tblGrid>
              <a:tr h="628625">
                <a:tc>
                  <a:txBody>
                    <a:bodyPr/>
                    <a:lstStyle/>
                    <a:p>
                      <a:pPr marL="0" lvl="0" indent="0" algn="ctr" rtl="0">
                        <a:spcBef>
                          <a:spcPts val="0"/>
                        </a:spcBef>
                        <a:spcAft>
                          <a:spcPts val="0"/>
                        </a:spcAft>
                        <a:buNone/>
                      </a:pPr>
                      <a:r>
                        <a:rPr lang="fr" sz="2000">
                          <a:solidFill>
                            <a:schemeClr val="accent1"/>
                          </a:solidFill>
                          <a:latin typeface="Abril Fatface"/>
                          <a:ea typeface="Abril Fatface"/>
                          <a:cs typeface="Abril Fatface"/>
                          <a:sym typeface="Abril Fatface"/>
                        </a:rPr>
                        <a:t>Avantages</a:t>
                      </a:r>
                      <a:endParaRPr sz="2000">
                        <a:solidFill>
                          <a:schemeClr val="accent1"/>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Risques</a:t>
                      </a:r>
                      <a:endParaRPr sz="2000">
                        <a:solidFill>
                          <a:schemeClr val="lt2"/>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53400">
                <a:tc>
                  <a:txBody>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a:t>
                      </a:r>
                      <a:endParaRPr>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500">
                          <a:solidFill>
                            <a:schemeClr val="dk1"/>
                          </a:solidFill>
                          <a:latin typeface="Actor"/>
                          <a:ea typeface="Actor"/>
                          <a:cs typeface="Actor"/>
                          <a:sym typeface="Actor"/>
                        </a:rPr>
                        <a:t>La Terre</a:t>
                      </a:r>
                      <a:endParaRPr sz="15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53400">
                <a:tc>
                  <a:txBody>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Vénus</a:t>
                      </a:r>
                      <a:endParaRPr>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fr">
                          <a:solidFill>
                            <a:schemeClr val="dk1"/>
                          </a:solidFill>
                          <a:latin typeface="Actor"/>
                          <a:ea typeface="Actor"/>
                          <a:cs typeface="Actor"/>
                          <a:sym typeface="Actor"/>
                        </a:rPr>
                        <a:t>Saturne</a:t>
                      </a:r>
                      <a:endParaRPr>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6"/>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Public cible</a:t>
            </a:r>
            <a:endParaRPr/>
          </a:p>
        </p:txBody>
      </p:sp>
      <p:sp>
        <p:nvSpPr>
          <p:cNvPr id="395" name="Google Shape;395;p56"/>
          <p:cNvSpPr txBox="1"/>
          <p:nvPr/>
        </p:nvSpPr>
        <p:spPr>
          <a:xfrm flipH="1">
            <a:off x="987947" y="2870175"/>
            <a:ext cx="3672000" cy="342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Âge</a:t>
            </a:r>
            <a:endParaRPr sz="2000">
              <a:solidFill>
                <a:schemeClr val="lt2"/>
              </a:solidFill>
              <a:latin typeface="Abril Fatface"/>
              <a:ea typeface="Abril Fatface"/>
              <a:cs typeface="Abril Fatface"/>
              <a:sym typeface="Abril Fatface"/>
            </a:endParaRPr>
          </a:p>
        </p:txBody>
      </p:sp>
      <p:sp>
        <p:nvSpPr>
          <p:cNvPr id="396" name="Google Shape;396;p56"/>
          <p:cNvSpPr/>
          <p:nvPr/>
        </p:nvSpPr>
        <p:spPr>
          <a:xfrm>
            <a:off x="1485653" y="3348825"/>
            <a:ext cx="2571300" cy="3078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6"/>
          <p:cNvSpPr/>
          <p:nvPr/>
        </p:nvSpPr>
        <p:spPr>
          <a:xfrm rot="5400000" flipH="1">
            <a:off x="1938850" y="2895675"/>
            <a:ext cx="307800" cy="1214100"/>
          </a:xfrm>
          <a:prstGeom prst="round2SameRect">
            <a:avLst>
              <a:gd name="adj1" fmla="val 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6"/>
          <p:cNvSpPr/>
          <p:nvPr/>
        </p:nvSpPr>
        <p:spPr>
          <a:xfrm flipH="1">
            <a:off x="1485649" y="3792575"/>
            <a:ext cx="2571300" cy="3078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6"/>
          <p:cNvSpPr/>
          <p:nvPr/>
        </p:nvSpPr>
        <p:spPr>
          <a:xfrm rot="-5400000">
            <a:off x="1613299" y="3664925"/>
            <a:ext cx="307800" cy="5631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6"/>
          <p:cNvSpPr txBox="1"/>
          <p:nvPr/>
        </p:nvSpPr>
        <p:spPr>
          <a:xfrm flipH="1">
            <a:off x="4123225" y="3331425"/>
            <a:ext cx="945900" cy="34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2000">
                <a:solidFill>
                  <a:schemeClr val="accent1"/>
                </a:solidFill>
                <a:latin typeface="Abril Fatface"/>
                <a:ea typeface="Abril Fatface"/>
                <a:cs typeface="Abril Fatface"/>
                <a:sym typeface="Abril Fatface"/>
              </a:rPr>
              <a:t>26-35</a:t>
            </a:r>
            <a:endParaRPr sz="2000">
              <a:solidFill>
                <a:schemeClr val="accent1"/>
              </a:solidFill>
              <a:latin typeface="Abril Fatface"/>
              <a:ea typeface="Abril Fatface"/>
              <a:cs typeface="Abril Fatface"/>
              <a:sym typeface="Abril Fatface"/>
            </a:endParaRPr>
          </a:p>
        </p:txBody>
      </p:sp>
      <p:sp>
        <p:nvSpPr>
          <p:cNvPr id="401" name="Google Shape;401;p56"/>
          <p:cNvSpPr txBox="1"/>
          <p:nvPr/>
        </p:nvSpPr>
        <p:spPr>
          <a:xfrm flipH="1">
            <a:off x="4123225" y="3766475"/>
            <a:ext cx="945900" cy="34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2000">
                <a:solidFill>
                  <a:schemeClr val="accent1"/>
                </a:solidFill>
                <a:latin typeface="Abril Fatface"/>
                <a:ea typeface="Abril Fatface"/>
                <a:cs typeface="Abril Fatface"/>
                <a:sym typeface="Abril Fatface"/>
              </a:rPr>
              <a:t>36-45</a:t>
            </a:r>
            <a:endParaRPr sz="2000">
              <a:solidFill>
                <a:schemeClr val="accent1"/>
              </a:solidFill>
              <a:latin typeface="Abril Fatface"/>
              <a:ea typeface="Abril Fatface"/>
              <a:cs typeface="Abril Fatface"/>
              <a:sym typeface="Abril Fatface"/>
            </a:endParaRPr>
          </a:p>
        </p:txBody>
      </p:sp>
      <p:sp>
        <p:nvSpPr>
          <p:cNvPr id="402" name="Google Shape;402;p56"/>
          <p:cNvSpPr/>
          <p:nvPr/>
        </p:nvSpPr>
        <p:spPr>
          <a:xfrm>
            <a:off x="1485653" y="4218925"/>
            <a:ext cx="2571300" cy="3078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6"/>
          <p:cNvSpPr/>
          <p:nvPr/>
        </p:nvSpPr>
        <p:spPr>
          <a:xfrm rot="5400000" flipH="1">
            <a:off x="1602726" y="4101925"/>
            <a:ext cx="307800" cy="5418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6"/>
          <p:cNvSpPr/>
          <p:nvPr/>
        </p:nvSpPr>
        <p:spPr>
          <a:xfrm>
            <a:off x="1911161" y="1876689"/>
            <a:ext cx="656400" cy="65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6"/>
          <p:cNvSpPr txBox="1"/>
          <p:nvPr/>
        </p:nvSpPr>
        <p:spPr>
          <a:xfrm flipH="1">
            <a:off x="4123225" y="4201525"/>
            <a:ext cx="945900" cy="34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2000">
                <a:solidFill>
                  <a:schemeClr val="accent1"/>
                </a:solidFill>
                <a:latin typeface="Abril Fatface"/>
                <a:ea typeface="Abril Fatface"/>
                <a:cs typeface="Abril Fatface"/>
                <a:sym typeface="Abril Fatface"/>
              </a:rPr>
              <a:t>46-55</a:t>
            </a:r>
            <a:endParaRPr sz="2000">
              <a:solidFill>
                <a:schemeClr val="accent1"/>
              </a:solidFill>
              <a:latin typeface="Abril Fatface"/>
              <a:ea typeface="Abril Fatface"/>
              <a:cs typeface="Abril Fatface"/>
              <a:sym typeface="Abril Fatface"/>
            </a:endParaRPr>
          </a:p>
        </p:txBody>
      </p:sp>
      <p:sp>
        <p:nvSpPr>
          <p:cNvPr id="406" name="Google Shape;406;p56"/>
          <p:cNvSpPr/>
          <p:nvPr/>
        </p:nvSpPr>
        <p:spPr>
          <a:xfrm>
            <a:off x="1766411" y="1731789"/>
            <a:ext cx="945900" cy="945900"/>
          </a:xfrm>
          <a:prstGeom prst="donut">
            <a:avLst>
              <a:gd name="adj" fmla="val 1215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6"/>
          <p:cNvSpPr/>
          <p:nvPr/>
        </p:nvSpPr>
        <p:spPr>
          <a:xfrm>
            <a:off x="1766411" y="1731789"/>
            <a:ext cx="945900" cy="945900"/>
          </a:xfrm>
          <a:prstGeom prst="blockArc">
            <a:avLst>
              <a:gd name="adj1" fmla="val 16211088"/>
              <a:gd name="adj2" fmla="val 11206750"/>
              <a:gd name="adj3" fmla="val 120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6"/>
          <p:cNvSpPr txBox="1"/>
          <p:nvPr/>
        </p:nvSpPr>
        <p:spPr>
          <a:xfrm flipH="1">
            <a:off x="987947" y="1231375"/>
            <a:ext cx="3672000" cy="342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Genre</a:t>
            </a:r>
            <a:endParaRPr sz="2000">
              <a:solidFill>
                <a:schemeClr val="lt2"/>
              </a:solidFill>
              <a:latin typeface="Abril Fatface"/>
              <a:ea typeface="Abril Fatface"/>
              <a:cs typeface="Abril Fatface"/>
              <a:sym typeface="Abril Fatface"/>
            </a:endParaRPr>
          </a:p>
        </p:txBody>
      </p:sp>
      <p:sp>
        <p:nvSpPr>
          <p:cNvPr id="409" name="Google Shape;409;p56"/>
          <p:cNvSpPr txBox="1"/>
          <p:nvPr/>
        </p:nvSpPr>
        <p:spPr>
          <a:xfrm>
            <a:off x="999009" y="2033439"/>
            <a:ext cx="615000" cy="34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75 %</a:t>
            </a:r>
            <a:endParaRPr sz="2000">
              <a:solidFill>
                <a:schemeClr val="accent1"/>
              </a:solidFill>
              <a:latin typeface="Abril Fatface"/>
              <a:ea typeface="Abril Fatface"/>
              <a:cs typeface="Abril Fatface"/>
              <a:sym typeface="Abril Fatface"/>
            </a:endParaRPr>
          </a:p>
        </p:txBody>
      </p:sp>
      <p:sp>
        <p:nvSpPr>
          <p:cNvPr id="410" name="Google Shape;410;p56"/>
          <p:cNvSpPr txBox="1"/>
          <p:nvPr/>
        </p:nvSpPr>
        <p:spPr>
          <a:xfrm>
            <a:off x="2935585" y="2033439"/>
            <a:ext cx="615000" cy="34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25 %</a:t>
            </a:r>
            <a:endParaRPr sz="2000">
              <a:solidFill>
                <a:schemeClr val="accent1"/>
              </a:solidFill>
              <a:latin typeface="Abril Fatface"/>
              <a:ea typeface="Abril Fatface"/>
              <a:cs typeface="Abril Fatface"/>
              <a:sym typeface="Abril Fatface"/>
            </a:endParaRPr>
          </a:p>
        </p:txBody>
      </p:sp>
      <p:grpSp>
        <p:nvGrpSpPr>
          <p:cNvPr id="411" name="Google Shape;411;p56"/>
          <p:cNvGrpSpPr/>
          <p:nvPr/>
        </p:nvGrpSpPr>
        <p:grpSpPr>
          <a:xfrm>
            <a:off x="2056478" y="2021855"/>
            <a:ext cx="365768" cy="365768"/>
            <a:chOff x="-57568775" y="3198925"/>
            <a:chExt cx="318225" cy="318225"/>
          </a:xfrm>
        </p:grpSpPr>
        <p:sp>
          <p:nvSpPr>
            <p:cNvPr id="412" name="Google Shape;412;p56"/>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6"/>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6"/>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6"/>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6"/>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6"/>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56"/>
          <p:cNvSpPr/>
          <p:nvPr/>
        </p:nvSpPr>
        <p:spPr>
          <a:xfrm>
            <a:off x="3847736" y="1876689"/>
            <a:ext cx="656400" cy="65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56"/>
          <p:cNvGrpSpPr/>
          <p:nvPr/>
        </p:nvGrpSpPr>
        <p:grpSpPr>
          <a:xfrm>
            <a:off x="3702986" y="1731789"/>
            <a:ext cx="945900" cy="945900"/>
            <a:chOff x="7375712" y="1807989"/>
            <a:chExt cx="945900" cy="945900"/>
          </a:xfrm>
        </p:grpSpPr>
        <p:sp>
          <p:nvSpPr>
            <p:cNvPr id="420" name="Google Shape;420;p56"/>
            <p:cNvSpPr/>
            <p:nvPr/>
          </p:nvSpPr>
          <p:spPr>
            <a:xfrm>
              <a:off x="7375712" y="1807989"/>
              <a:ext cx="945900" cy="945900"/>
            </a:xfrm>
            <a:prstGeom prst="donut">
              <a:avLst>
                <a:gd name="adj" fmla="val 1215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6"/>
            <p:cNvSpPr/>
            <p:nvPr/>
          </p:nvSpPr>
          <p:spPr>
            <a:xfrm>
              <a:off x="7375712" y="1807989"/>
              <a:ext cx="945900" cy="945900"/>
            </a:xfrm>
            <a:prstGeom prst="blockArc">
              <a:avLst>
                <a:gd name="adj1" fmla="val 16211088"/>
                <a:gd name="adj2" fmla="val 38894"/>
                <a:gd name="adj3" fmla="val 1088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56"/>
          <p:cNvGrpSpPr/>
          <p:nvPr/>
        </p:nvGrpSpPr>
        <p:grpSpPr>
          <a:xfrm>
            <a:off x="4017441" y="2021858"/>
            <a:ext cx="316983" cy="365762"/>
            <a:chOff x="-55576850" y="3198125"/>
            <a:chExt cx="279625" cy="319025"/>
          </a:xfrm>
        </p:grpSpPr>
        <p:sp>
          <p:nvSpPr>
            <p:cNvPr id="423" name="Google Shape;423;p56"/>
            <p:cNvSpPr/>
            <p:nvPr/>
          </p:nvSpPr>
          <p:spPr>
            <a:xfrm>
              <a:off x="-55576850" y="3335975"/>
              <a:ext cx="18900" cy="63825"/>
            </a:xfrm>
            <a:custGeom>
              <a:avLst/>
              <a:gdLst/>
              <a:ahLst/>
              <a:cxnLst/>
              <a:rect l="l" t="t" r="r" b="b"/>
              <a:pathLst>
                <a:path w="756" h="2553" extrusionOk="0">
                  <a:moveTo>
                    <a:pt x="756" y="0"/>
                  </a:moveTo>
                  <a:cubicBezTo>
                    <a:pt x="315" y="221"/>
                    <a:pt x="0" y="693"/>
                    <a:pt x="0" y="1260"/>
                  </a:cubicBezTo>
                  <a:cubicBezTo>
                    <a:pt x="0" y="1796"/>
                    <a:pt x="315" y="2269"/>
                    <a:pt x="756" y="2552"/>
                  </a:cubicBezTo>
                  <a:lnTo>
                    <a:pt x="7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6"/>
            <p:cNvSpPr/>
            <p:nvPr/>
          </p:nvSpPr>
          <p:spPr>
            <a:xfrm>
              <a:off x="-55539850" y="3198125"/>
              <a:ext cx="206375" cy="99275"/>
            </a:xfrm>
            <a:custGeom>
              <a:avLst/>
              <a:gdLst/>
              <a:ahLst/>
              <a:cxnLst/>
              <a:rect l="l" t="t" r="r" b="b"/>
              <a:pathLst>
                <a:path w="8255" h="3971" extrusionOk="0">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6"/>
            <p:cNvSpPr/>
            <p:nvPr/>
          </p:nvSpPr>
          <p:spPr>
            <a:xfrm>
              <a:off x="-55539850" y="3275325"/>
              <a:ext cx="204800" cy="241825"/>
            </a:xfrm>
            <a:custGeom>
              <a:avLst/>
              <a:gdLst/>
              <a:ahLst/>
              <a:cxnLst/>
              <a:rect l="l" t="t" r="r" b="b"/>
              <a:pathLst>
                <a:path w="8192" h="9673" extrusionOk="0">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6"/>
            <p:cNvSpPr/>
            <p:nvPr/>
          </p:nvSpPr>
          <p:spPr>
            <a:xfrm>
              <a:off x="-55316150" y="3335975"/>
              <a:ext cx="18925" cy="63825"/>
            </a:xfrm>
            <a:custGeom>
              <a:avLst/>
              <a:gdLst/>
              <a:ahLst/>
              <a:cxnLst/>
              <a:rect l="l" t="t" r="r" b="b"/>
              <a:pathLst>
                <a:path w="757" h="2553" extrusionOk="0">
                  <a:moveTo>
                    <a:pt x="0" y="0"/>
                  </a:moveTo>
                  <a:lnTo>
                    <a:pt x="0" y="2552"/>
                  </a:lnTo>
                  <a:cubicBezTo>
                    <a:pt x="441" y="2269"/>
                    <a:pt x="756" y="1796"/>
                    <a:pt x="756" y="1260"/>
                  </a:cubicBezTo>
                  <a:cubicBezTo>
                    <a:pt x="756" y="693"/>
                    <a:pt x="473" y="2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56"/>
          <p:cNvSpPr txBox="1"/>
          <p:nvPr/>
        </p:nvSpPr>
        <p:spPr>
          <a:xfrm flipH="1">
            <a:off x="5170484" y="1231375"/>
            <a:ext cx="3327000" cy="342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Profession</a:t>
            </a:r>
            <a:endParaRPr sz="2000">
              <a:solidFill>
                <a:schemeClr val="lt2"/>
              </a:solidFill>
              <a:latin typeface="Abril Fatface"/>
              <a:ea typeface="Abril Fatface"/>
              <a:cs typeface="Abril Fatface"/>
              <a:sym typeface="Abril Fatface"/>
            </a:endParaRPr>
          </a:p>
        </p:txBody>
      </p:sp>
      <p:sp>
        <p:nvSpPr>
          <p:cNvPr id="428" name="Google Shape;428;p56"/>
          <p:cNvSpPr txBox="1"/>
          <p:nvPr/>
        </p:nvSpPr>
        <p:spPr>
          <a:xfrm>
            <a:off x="5308684" y="1710850"/>
            <a:ext cx="945900" cy="38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600" b="1">
                <a:solidFill>
                  <a:schemeClr val="dk1"/>
                </a:solidFill>
                <a:latin typeface="Actor"/>
                <a:ea typeface="Actor"/>
                <a:cs typeface="Actor"/>
                <a:sym typeface="Actor"/>
              </a:rPr>
              <a:t>Mercure</a:t>
            </a:r>
            <a:endParaRPr sz="1600" b="1">
              <a:solidFill>
                <a:schemeClr val="dk1"/>
              </a:solidFill>
              <a:latin typeface="Actor"/>
              <a:ea typeface="Actor"/>
              <a:cs typeface="Actor"/>
              <a:sym typeface="Actor"/>
            </a:endParaRPr>
          </a:p>
        </p:txBody>
      </p:sp>
      <p:sp>
        <p:nvSpPr>
          <p:cNvPr id="429" name="Google Shape;429;p56"/>
          <p:cNvSpPr txBox="1"/>
          <p:nvPr/>
        </p:nvSpPr>
        <p:spPr>
          <a:xfrm>
            <a:off x="5308684" y="2183775"/>
            <a:ext cx="945900" cy="38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1600" b="1">
                <a:solidFill>
                  <a:schemeClr val="dk1"/>
                </a:solidFill>
                <a:latin typeface="Actor"/>
                <a:ea typeface="Actor"/>
                <a:cs typeface="Actor"/>
                <a:sym typeface="Actor"/>
              </a:rPr>
              <a:t>Mars</a:t>
            </a:r>
            <a:endParaRPr sz="1600" b="1">
              <a:solidFill>
                <a:schemeClr val="dk1"/>
              </a:solidFill>
              <a:latin typeface="Actor"/>
              <a:ea typeface="Actor"/>
              <a:cs typeface="Actor"/>
              <a:sym typeface="Actor"/>
            </a:endParaRPr>
          </a:p>
        </p:txBody>
      </p:sp>
      <p:grpSp>
        <p:nvGrpSpPr>
          <p:cNvPr id="430" name="Google Shape;430;p56"/>
          <p:cNvGrpSpPr/>
          <p:nvPr/>
        </p:nvGrpSpPr>
        <p:grpSpPr>
          <a:xfrm>
            <a:off x="6356958" y="1786138"/>
            <a:ext cx="1907175" cy="234300"/>
            <a:chOff x="2034163" y="1862338"/>
            <a:chExt cx="1907175" cy="234300"/>
          </a:xfrm>
        </p:grpSpPr>
        <p:sp>
          <p:nvSpPr>
            <p:cNvPr id="431" name="Google Shape;431;p56"/>
            <p:cNvSpPr/>
            <p:nvPr/>
          </p:nvSpPr>
          <p:spPr>
            <a:xfrm>
              <a:off x="2034163" y="186233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6"/>
            <p:cNvSpPr/>
            <p:nvPr/>
          </p:nvSpPr>
          <p:spPr>
            <a:xfrm>
              <a:off x="2368738" y="186233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6"/>
            <p:cNvSpPr/>
            <p:nvPr/>
          </p:nvSpPr>
          <p:spPr>
            <a:xfrm>
              <a:off x="2703313" y="186233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6"/>
            <p:cNvSpPr/>
            <p:nvPr/>
          </p:nvSpPr>
          <p:spPr>
            <a:xfrm>
              <a:off x="3037888" y="186233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6"/>
            <p:cNvSpPr/>
            <p:nvPr/>
          </p:nvSpPr>
          <p:spPr>
            <a:xfrm>
              <a:off x="3372463" y="1862338"/>
              <a:ext cx="234300" cy="234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6"/>
            <p:cNvSpPr/>
            <p:nvPr/>
          </p:nvSpPr>
          <p:spPr>
            <a:xfrm>
              <a:off x="3707038" y="1862338"/>
              <a:ext cx="234300" cy="234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56"/>
          <p:cNvGrpSpPr/>
          <p:nvPr/>
        </p:nvGrpSpPr>
        <p:grpSpPr>
          <a:xfrm>
            <a:off x="6356958" y="2259063"/>
            <a:ext cx="1907175" cy="234300"/>
            <a:chOff x="2034163" y="2335263"/>
            <a:chExt cx="1907175" cy="234300"/>
          </a:xfrm>
        </p:grpSpPr>
        <p:sp>
          <p:nvSpPr>
            <p:cNvPr id="438" name="Google Shape;438;p56"/>
            <p:cNvSpPr/>
            <p:nvPr/>
          </p:nvSpPr>
          <p:spPr>
            <a:xfrm>
              <a:off x="2034163" y="2335263"/>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6"/>
            <p:cNvSpPr/>
            <p:nvPr/>
          </p:nvSpPr>
          <p:spPr>
            <a:xfrm>
              <a:off x="2368738" y="2335263"/>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6"/>
            <p:cNvSpPr/>
            <p:nvPr/>
          </p:nvSpPr>
          <p:spPr>
            <a:xfrm>
              <a:off x="2703313" y="2335263"/>
              <a:ext cx="234300" cy="234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6"/>
            <p:cNvSpPr/>
            <p:nvPr/>
          </p:nvSpPr>
          <p:spPr>
            <a:xfrm>
              <a:off x="3037888" y="2335263"/>
              <a:ext cx="234300" cy="234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6"/>
            <p:cNvSpPr/>
            <p:nvPr/>
          </p:nvSpPr>
          <p:spPr>
            <a:xfrm>
              <a:off x="3372463" y="2335263"/>
              <a:ext cx="234300" cy="234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6"/>
            <p:cNvSpPr/>
            <p:nvPr/>
          </p:nvSpPr>
          <p:spPr>
            <a:xfrm>
              <a:off x="3707038" y="2335263"/>
              <a:ext cx="234300" cy="234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56"/>
          <p:cNvSpPr txBox="1"/>
          <p:nvPr/>
        </p:nvSpPr>
        <p:spPr>
          <a:xfrm flipH="1">
            <a:off x="5170484" y="2870175"/>
            <a:ext cx="3327000" cy="342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Besoins</a:t>
            </a:r>
            <a:endParaRPr sz="2000">
              <a:solidFill>
                <a:schemeClr val="lt2"/>
              </a:solidFill>
              <a:latin typeface="Abril Fatface"/>
              <a:ea typeface="Abril Fatface"/>
              <a:cs typeface="Abril Fatface"/>
              <a:sym typeface="Abril Fatface"/>
            </a:endParaRPr>
          </a:p>
        </p:txBody>
      </p:sp>
      <p:sp>
        <p:nvSpPr>
          <p:cNvPr id="445" name="Google Shape;445;p56"/>
          <p:cNvSpPr txBox="1"/>
          <p:nvPr/>
        </p:nvSpPr>
        <p:spPr>
          <a:xfrm flipH="1">
            <a:off x="5526875" y="3212775"/>
            <a:ext cx="2614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la planète la plus proche du Soleil et la plus petite du système solaire</a:t>
            </a:r>
            <a:endParaRPr>
              <a:solidFill>
                <a:schemeClr val="dk1"/>
              </a:solidFill>
              <a:latin typeface="Actor"/>
              <a:ea typeface="Actor"/>
              <a:cs typeface="Actor"/>
              <a:sym typeface="Actor"/>
            </a:endParaRPr>
          </a:p>
        </p:txBody>
      </p:sp>
      <p:sp>
        <p:nvSpPr>
          <p:cNvPr id="446" name="Google Shape;446;p56"/>
          <p:cNvSpPr txBox="1"/>
          <p:nvPr/>
        </p:nvSpPr>
        <p:spPr>
          <a:xfrm flipH="1">
            <a:off x="578775" y="3331425"/>
            <a:ext cx="840600" cy="34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50 %</a:t>
            </a:r>
            <a:endParaRPr sz="2000">
              <a:solidFill>
                <a:schemeClr val="lt2"/>
              </a:solidFill>
              <a:latin typeface="Abril Fatface"/>
              <a:ea typeface="Abril Fatface"/>
              <a:cs typeface="Abril Fatface"/>
              <a:sym typeface="Abril Fatface"/>
            </a:endParaRPr>
          </a:p>
        </p:txBody>
      </p:sp>
      <p:sp>
        <p:nvSpPr>
          <p:cNvPr id="447" name="Google Shape;447;p56"/>
          <p:cNvSpPr txBox="1"/>
          <p:nvPr/>
        </p:nvSpPr>
        <p:spPr>
          <a:xfrm flipH="1">
            <a:off x="578775" y="3766475"/>
            <a:ext cx="840600" cy="34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25 %</a:t>
            </a:r>
            <a:endParaRPr sz="2000">
              <a:solidFill>
                <a:schemeClr val="accent1"/>
              </a:solidFill>
              <a:latin typeface="Abril Fatface"/>
              <a:ea typeface="Abril Fatface"/>
              <a:cs typeface="Abril Fatface"/>
              <a:sym typeface="Abril Fatface"/>
            </a:endParaRPr>
          </a:p>
        </p:txBody>
      </p:sp>
      <p:sp>
        <p:nvSpPr>
          <p:cNvPr id="448" name="Google Shape;448;p56"/>
          <p:cNvSpPr txBox="1"/>
          <p:nvPr/>
        </p:nvSpPr>
        <p:spPr>
          <a:xfrm flipH="1">
            <a:off x="578775" y="4201525"/>
            <a:ext cx="840600" cy="34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25 %</a:t>
            </a:r>
            <a:endParaRPr sz="2000">
              <a:solidFill>
                <a:schemeClr val="accent1"/>
              </a:solidFill>
              <a:latin typeface="Abril Fatface"/>
              <a:ea typeface="Abril Fatface"/>
              <a:cs typeface="Abril Fatface"/>
              <a:sym typeface="Abril Fatfac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7"/>
          <p:cNvSpPr txBox="1">
            <a:spLocks noGrp="1"/>
          </p:cNvSpPr>
          <p:nvPr>
            <p:ph type="title"/>
          </p:nvPr>
        </p:nvSpPr>
        <p:spPr>
          <a:xfrm>
            <a:off x="576375" y="4945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Taille du marché</a:t>
            </a:r>
            <a:endParaRPr/>
          </a:p>
        </p:txBody>
      </p:sp>
      <p:grpSp>
        <p:nvGrpSpPr>
          <p:cNvPr id="454" name="Google Shape;454;p57"/>
          <p:cNvGrpSpPr/>
          <p:nvPr/>
        </p:nvGrpSpPr>
        <p:grpSpPr>
          <a:xfrm>
            <a:off x="2486584" y="1652271"/>
            <a:ext cx="4170964" cy="2425997"/>
            <a:chOff x="2896884" y="1957071"/>
            <a:chExt cx="3373202" cy="1961987"/>
          </a:xfrm>
        </p:grpSpPr>
        <p:sp>
          <p:nvSpPr>
            <p:cNvPr id="455" name="Google Shape;455;p57"/>
            <p:cNvSpPr/>
            <p:nvPr/>
          </p:nvSpPr>
          <p:spPr>
            <a:xfrm>
              <a:off x="4895255" y="2918009"/>
              <a:ext cx="763112" cy="170332"/>
            </a:xfrm>
            <a:custGeom>
              <a:avLst/>
              <a:gdLst/>
              <a:ahLst/>
              <a:cxnLst/>
              <a:rect l="l" t="t" r="r" b="b"/>
              <a:pathLst>
                <a:path w="59156" h="13204" extrusionOk="0">
                  <a:moveTo>
                    <a:pt x="1" y="0"/>
                  </a:moveTo>
                  <a:lnTo>
                    <a:pt x="1" y="0"/>
                  </a:lnTo>
                  <a:close/>
                  <a:moveTo>
                    <a:pt x="59155" y="13203"/>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7"/>
            <p:cNvSpPr/>
            <p:nvPr/>
          </p:nvSpPr>
          <p:spPr>
            <a:xfrm>
              <a:off x="4111426" y="2024013"/>
              <a:ext cx="2125223" cy="1604360"/>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7"/>
            <p:cNvSpPr/>
            <p:nvPr/>
          </p:nvSpPr>
          <p:spPr>
            <a:xfrm>
              <a:off x="5661696" y="3286626"/>
              <a:ext cx="572283" cy="419960"/>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7"/>
            <p:cNvSpPr/>
            <p:nvPr/>
          </p:nvSpPr>
          <p:spPr>
            <a:xfrm>
              <a:off x="5934338" y="3139902"/>
              <a:ext cx="294958" cy="160889"/>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7"/>
            <p:cNvSpPr/>
            <p:nvPr/>
          </p:nvSpPr>
          <p:spPr>
            <a:xfrm>
              <a:off x="5653892" y="3031813"/>
              <a:ext cx="145589" cy="16432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7"/>
            <p:cNvSpPr/>
            <p:nvPr/>
          </p:nvSpPr>
          <p:spPr>
            <a:xfrm>
              <a:off x="5471086" y="3050389"/>
              <a:ext cx="279569" cy="222241"/>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7"/>
            <p:cNvSpPr/>
            <p:nvPr/>
          </p:nvSpPr>
          <p:spPr>
            <a:xfrm>
              <a:off x="4874744" y="3290522"/>
              <a:ext cx="117274" cy="204039"/>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7"/>
            <p:cNvSpPr/>
            <p:nvPr/>
          </p:nvSpPr>
          <p:spPr>
            <a:xfrm>
              <a:off x="5932338" y="2445959"/>
              <a:ext cx="138004" cy="215830"/>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7"/>
            <p:cNvSpPr/>
            <p:nvPr/>
          </p:nvSpPr>
          <p:spPr>
            <a:xfrm>
              <a:off x="5864123" y="2838622"/>
              <a:ext cx="120164" cy="198879"/>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7"/>
            <p:cNvSpPr/>
            <p:nvPr/>
          </p:nvSpPr>
          <p:spPr>
            <a:xfrm>
              <a:off x="5778286" y="3108864"/>
              <a:ext cx="95654" cy="117351"/>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7"/>
            <p:cNvSpPr/>
            <p:nvPr/>
          </p:nvSpPr>
          <p:spPr>
            <a:xfrm>
              <a:off x="4839295" y="2025613"/>
              <a:ext cx="134225" cy="84108"/>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7"/>
            <p:cNvSpPr/>
            <p:nvPr/>
          </p:nvSpPr>
          <p:spPr>
            <a:xfrm>
              <a:off x="4241393" y="2300925"/>
              <a:ext cx="59766" cy="59766"/>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7"/>
            <p:cNvSpPr/>
            <p:nvPr/>
          </p:nvSpPr>
          <p:spPr>
            <a:xfrm>
              <a:off x="5748926" y="3253241"/>
              <a:ext cx="111121" cy="42506"/>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7"/>
            <p:cNvSpPr/>
            <p:nvPr/>
          </p:nvSpPr>
          <p:spPr>
            <a:xfrm>
              <a:off x="5565217" y="2038319"/>
              <a:ext cx="135282" cy="28290"/>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7"/>
            <p:cNvSpPr/>
            <p:nvPr/>
          </p:nvSpPr>
          <p:spPr>
            <a:xfrm>
              <a:off x="5362971" y="2968383"/>
              <a:ext cx="42364" cy="66074"/>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7"/>
            <p:cNvSpPr/>
            <p:nvPr/>
          </p:nvSpPr>
          <p:spPr>
            <a:xfrm>
              <a:off x="5122644" y="1983468"/>
              <a:ext cx="82947" cy="34133"/>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7"/>
            <p:cNvSpPr/>
            <p:nvPr/>
          </p:nvSpPr>
          <p:spPr>
            <a:xfrm>
              <a:off x="5832466" y="3255731"/>
              <a:ext cx="65996" cy="39551"/>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7"/>
            <p:cNvSpPr/>
            <p:nvPr/>
          </p:nvSpPr>
          <p:spPr>
            <a:xfrm>
              <a:off x="5854125" y="2740324"/>
              <a:ext cx="34972" cy="48427"/>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7"/>
            <p:cNvSpPr/>
            <p:nvPr/>
          </p:nvSpPr>
          <p:spPr>
            <a:xfrm>
              <a:off x="5850294" y="2945202"/>
              <a:ext cx="39022" cy="50194"/>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7"/>
            <p:cNvSpPr/>
            <p:nvPr/>
          </p:nvSpPr>
          <p:spPr>
            <a:xfrm>
              <a:off x="4749008" y="1982140"/>
              <a:ext cx="57534" cy="24420"/>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7"/>
            <p:cNvSpPr/>
            <p:nvPr/>
          </p:nvSpPr>
          <p:spPr>
            <a:xfrm>
              <a:off x="5985860" y="3077801"/>
              <a:ext cx="34095" cy="41177"/>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7"/>
            <p:cNvSpPr/>
            <p:nvPr/>
          </p:nvSpPr>
          <p:spPr>
            <a:xfrm>
              <a:off x="4817675" y="1978128"/>
              <a:ext cx="45008" cy="25877"/>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7"/>
            <p:cNvSpPr/>
            <p:nvPr/>
          </p:nvSpPr>
          <p:spPr>
            <a:xfrm>
              <a:off x="6013531" y="2090048"/>
              <a:ext cx="41835" cy="21569"/>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7"/>
            <p:cNvSpPr/>
            <p:nvPr/>
          </p:nvSpPr>
          <p:spPr>
            <a:xfrm>
              <a:off x="5210996" y="2002599"/>
              <a:ext cx="42080" cy="24239"/>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7"/>
            <p:cNvSpPr/>
            <p:nvPr/>
          </p:nvSpPr>
          <p:spPr>
            <a:xfrm>
              <a:off x="5902745" y="3172810"/>
              <a:ext cx="40145" cy="20756"/>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7"/>
            <p:cNvSpPr/>
            <p:nvPr/>
          </p:nvSpPr>
          <p:spPr>
            <a:xfrm>
              <a:off x="4872745" y="1983030"/>
              <a:ext cx="32005" cy="20524"/>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7"/>
            <p:cNvSpPr/>
            <p:nvPr/>
          </p:nvSpPr>
          <p:spPr>
            <a:xfrm>
              <a:off x="3860398" y="1985580"/>
              <a:ext cx="268423" cy="49046"/>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7"/>
            <p:cNvSpPr/>
            <p:nvPr/>
          </p:nvSpPr>
          <p:spPr>
            <a:xfrm>
              <a:off x="2896884" y="1957071"/>
              <a:ext cx="1667996" cy="1961987"/>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7"/>
            <p:cNvSpPr/>
            <p:nvPr/>
          </p:nvSpPr>
          <p:spPr>
            <a:xfrm>
              <a:off x="3592439" y="2009638"/>
              <a:ext cx="146028" cy="47304"/>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7"/>
            <p:cNvSpPr/>
            <p:nvPr/>
          </p:nvSpPr>
          <p:spPr>
            <a:xfrm>
              <a:off x="3526223" y="2761902"/>
              <a:ext cx="136005" cy="5836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7"/>
            <p:cNvSpPr/>
            <p:nvPr/>
          </p:nvSpPr>
          <p:spPr>
            <a:xfrm>
              <a:off x="3746929" y="1993758"/>
              <a:ext cx="83605" cy="5780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7"/>
            <p:cNvSpPr/>
            <p:nvPr/>
          </p:nvSpPr>
          <p:spPr>
            <a:xfrm>
              <a:off x="3647948" y="2810638"/>
              <a:ext cx="85166" cy="38158"/>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7"/>
            <p:cNvSpPr/>
            <p:nvPr/>
          </p:nvSpPr>
          <p:spPr>
            <a:xfrm>
              <a:off x="3768330" y="2161239"/>
              <a:ext cx="66886" cy="3329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7"/>
            <p:cNvSpPr/>
            <p:nvPr/>
          </p:nvSpPr>
          <p:spPr>
            <a:xfrm>
              <a:off x="3698993" y="1999021"/>
              <a:ext cx="48633" cy="23130"/>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7"/>
            <p:cNvSpPr/>
            <p:nvPr/>
          </p:nvSpPr>
          <p:spPr>
            <a:xfrm>
              <a:off x="3741576" y="2829124"/>
              <a:ext cx="30560" cy="22872"/>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7"/>
            <p:cNvSpPr/>
            <p:nvPr/>
          </p:nvSpPr>
          <p:spPr>
            <a:xfrm>
              <a:off x="3945112" y="3856402"/>
              <a:ext cx="32340" cy="20240"/>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7"/>
            <p:cNvSpPr/>
            <p:nvPr/>
          </p:nvSpPr>
          <p:spPr>
            <a:xfrm>
              <a:off x="3604255" y="2832258"/>
              <a:ext cx="28986" cy="19750"/>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7"/>
            <p:cNvSpPr/>
            <p:nvPr/>
          </p:nvSpPr>
          <p:spPr>
            <a:xfrm>
              <a:off x="6245640" y="3215006"/>
              <a:ext cx="24446" cy="27632"/>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7"/>
            <p:cNvSpPr/>
            <p:nvPr/>
          </p:nvSpPr>
          <p:spPr>
            <a:xfrm>
              <a:off x="4824589" y="2113939"/>
              <a:ext cx="28328" cy="19556"/>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7"/>
            <p:cNvSpPr/>
            <p:nvPr/>
          </p:nvSpPr>
          <p:spPr>
            <a:xfrm>
              <a:off x="5873037" y="3179208"/>
              <a:ext cx="25864" cy="19260"/>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7"/>
            <p:cNvSpPr/>
            <p:nvPr/>
          </p:nvSpPr>
          <p:spPr>
            <a:xfrm>
              <a:off x="6057171" y="2444360"/>
              <a:ext cx="23775" cy="21775"/>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7"/>
            <p:cNvSpPr/>
            <p:nvPr/>
          </p:nvSpPr>
          <p:spPr>
            <a:xfrm>
              <a:off x="4442478" y="2477719"/>
              <a:ext cx="27658" cy="65106"/>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a:off x="4627735" y="2584054"/>
              <a:ext cx="48388" cy="23426"/>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7"/>
            <p:cNvSpPr/>
            <p:nvPr/>
          </p:nvSpPr>
          <p:spPr>
            <a:xfrm>
              <a:off x="4738985" y="2590452"/>
              <a:ext cx="26097" cy="19402"/>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7"/>
            <p:cNvSpPr/>
            <p:nvPr/>
          </p:nvSpPr>
          <p:spPr>
            <a:xfrm>
              <a:off x="4372715" y="2520508"/>
              <a:ext cx="23181" cy="19698"/>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57"/>
          <p:cNvSpPr txBox="1"/>
          <p:nvPr/>
        </p:nvSpPr>
        <p:spPr>
          <a:xfrm>
            <a:off x="720125" y="2451950"/>
            <a:ext cx="1453200" cy="43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2000">
                <a:solidFill>
                  <a:schemeClr val="lt2"/>
                </a:solidFill>
                <a:latin typeface="Abril Fatface"/>
                <a:ea typeface="Abril Fatface"/>
                <a:cs typeface="Abril Fatface"/>
                <a:sym typeface="Abril Fatface"/>
              </a:rPr>
              <a:t>Vénus</a:t>
            </a:r>
            <a:endParaRPr sz="2000">
              <a:solidFill>
                <a:schemeClr val="lt2"/>
              </a:solidFill>
              <a:latin typeface="Abril Fatface"/>
              <a:ea typeface="Abril Fatface"/>
              <a:cs typeface="Abril Fatface"/>
              <a:sym typeface="Abril Fatface"/>
            </a:endParaRPr>
          </a:p>
        </p:txBody>
      </p:sp>
      <p:sp>
        <p:nvSpPr>
          <p:cNvPr id="501" name="Google Shape;501;p57"/>
          <p:cNvSpPr txBox="1"/>
          <p:nvPr/>
        </p:nvSpPr>
        <p:spPr>
          <a:xfrm>
            <a:off x="720125" y="2809150"/>
            <a:ext cx="1453200" cy="77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Elle a un beau nom, mais il y fait très chaud</a:t>
            </a:r>
            <a:endParaRPr>
              <a:solidFill>
                <a:schemeClr val="dk1"/>
              </a:solidFill>
              <a:latin typeface="Actor"/>
              <a:ea typeface="Actor"/>
              <a:cs typeface="Actor"/>
              <a:sym typeface="Actor"/>
            </a:endParaRPr>
          </a:p>
        </p:txBody>
      </p:sp>
      <p:sp>
        <p:nvSpPr>
          <p:cNvPr id="502" name="Google Shape;502;p57"/>
          <p:cNvSpPr txBox="1"/>
          <p:nvPr/>
        </p:nvSpPr>
        <p:spPr>
          <a:xfrm>
            <a:off x="7113288" y="3228325"/>
            <a:ext cx="1453200" cy="43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Neptune</a:t>
            </a:r>
            <a:endParaRPr sz="2000">
              <a:solidFill>
                <a:schemeClr val="lt2"/>
              </a:solidFill>
              <a:latin typeface="Abril Fatface"/>
              <a:ea typeface="Abril Fatface"/>
              <a:cs typeface="Abril Fatface"/>
              <a:sym typeface="Abril Fatface"/>
            </a:endParaRPr>
          </a:p>
        </p:txBody>
      </p:sp>
      <p:sp>
        <p:nvSpPr>
          <p:cNvPr id="503" name="Google Shape;503;p57"/>
          <p:cNvSpPr txBox="1"/>
          <p:nvPr/>
        </p:nvSpPr>
        <p:spPr>
          <a:xfrm>
            <a:off x="7113288" y="3585525"/>
            <a:ext cx="1453200" cy="770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a:solidFill>
                  <a:schemeClr val="dk1"/>
                </a:solidFill>
                <a:latin typeface="Actor"/>
                <a:ea typeface="Actor"/>
                <a:cs typeface="Actor"/>
                <a:sym typeface="Actor"/>
              </a:rPr>
              <a:t>C’est la planète </a:t>
            </a:r>
            <a:endParaRPr>
              <a:solidFill>
                <a:schemeClr val="dk1"/>
              </a:solidFill>
              <a:latin typeface="Actor"/>
              <a:ea typeface="Actor"/>
              <a:cs typeface="Actor"/>
              <a:sym typeface="Actor"/>
            </a:endParaRPr>
          </a:p>
          <a:p>
            <a:pPr marL="0" lvl="0" indent="0" algn="r" rtl="0">
              <a:spcBef>
                <a:spcPts val="0"/>
              </a:spcBef>
              <a:spcAft>
                <a:spcPts val="0"/>
              </a:spcAft>
              <a:buNone/>
            </a:pPr>
            <a:r>
              <a:rPr lang="fr">
                <a:solidFill>
                  <a:schemeClr val="dk1"/>
                </a:solidFill>
                <a:latin typeface="Actor"/>
                <a:ea typeface="Actor"/>
                <a:cs typeface="Actor"/>
                <a:sym typeface="Actor"/>
              </a:rPr>
              <a:t>la plus éloignée </a:t>
            </a:r>
            <a:endParaRPr>
              <a:solidFill>
                <a:schemeClr val="dk1"/>
              </a:solidFill>
              <a:latin typeface="Actor"/>
              <a:ea typeface="Actor"/>
              <a:cs typeface="Actor"/>
              <a:sym typeface="Actor"/>
            </a:endParaRPr>
          </a:p>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du Soleil</a:t>
            </a:r>
            <a:endParaRPr>
              <a:solidFill>
                <a:schemeClr val="dk1"/>
              </a:solidFill>
              <a:latin typeface="Actor"/>
              <a:ea typeface="Actor"/>
              <a:cs typeface="Actor"/>
              <a:sym typeface="Actor"/>
            </a:endParaRPr>
          </a:p>
        </p:txBody>
      </p:sp>
      <p:sp>
        <p:nvSpPr>
          <p:cNvPr id="504" name="Google Shape;504;p57"/>
          <p:cNvSpPr txBox="1"/>
          <p:nvPr/>
        </p:nvSpPr>
        <p:spPr>
          <a:xfrm>
            <a:off x="7113325" y="1673275"/>
            <a:ext cx="1453200" cy="43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Mercure</a:t>
            </a:r>
            <a:endParaRPr sz="2000">
              <a:solidFill>
                <a:schemeClr val="lt2"/>
              </a:solidFill>
              <a:latin typeface="Abril Fatface"/>
              <a:ea typeface="Abril Fatface"/>
              <a:cs typeface="Abril Fatface"/>
              <a:sym typeface="Abril Fatface"/>
            </a:endParaRPr>
          </a:p>
        </p:txBody>
      </p:sp>
      <p:sp>
        <p:nvSpPr>
          <p:cNvPr id="505" name="Google Shape;505;p57"/>
          <p:cNvSpPr txBox="1"/>
          <p:nvPr/>
        </p:nvSpPr>
        <p:spPr>
          <a:xfrm>
            <a:off x="7113375" y="2030475"/>
            <a:ext cx="1453200" cy="770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la planète la plus proche du Soleil</a:t>
            </a:r>
            <a:endParaRPr>
              <a:solidFill>
                <a:schemeClr val="dk1"/>
              </a:solidFill>
              <a:latin typeface="Actor"/>
              <a:ea typeface="Actor"/>
              <a:cs typeface="Actor"/>
              <a:sym typeface="Actor"/>
            </a:endParaRPr>
          </a:p>
        </p:txBody>
      </p:sp>
      <p:sp>
        <p:nvSpPr>
          <p:cNvPr id="506" name="Google Shape;506;p57"/>
          <p:cNvSpPr/>
          <p:nvPr/>
        </p:nvSpPr>
        <p:spPr>
          <a:xfrm>
            <a:off x="3000825" y="2030475"/>
            <a:ext cx="285900" cy="2859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500" b="1">
              <a:solidFill>
                <a:schemeClr val="dk1"/>
              </a:solidFill>
              <a:latin typeface="Abril Fatface"/>
              <a:ea typeface="Abril Fatface"/>
              <a:cs typeface="Abril Fatface"/>
              <a:sym typeface="Abril Fatface"/>
            </a:endParaRPr>
          </a:p>
        </p:txBody>
      </p:sp>
      <p:sp>
        <p:nvSpPr>
          <p:cNvPr id="507" name="Google Shape;507;p57"/>
          <p:cNvSpPr/>
          <p:nvPr/>
        </p:nvSpPr>
        <p:spPr>
          <a:xfrm>
            <a:off x="3548575" y="3180800"/>
            <a:ext cx="285900" cy="285900"/>
          </a:xfrm>
          <a:prstGeom prst="ellipse">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2000" b="1">
              <a:solidFill>
                <a:schemeClr val="dk2"/>
              </a:solidFill>
              <a:latin typeface="Abril Fatface"/>
              <a:ea typeface="Abril Fatface"/>
              <a:cs typeface="Abril Fatface"/>
              <a:sym typeface="Abril Fatface"/>
            </a:endParaRPr>
          </a:p>
        </p:txBody>
      </p:sp>
      <p:sp>
        <p:nvSpPr>
          <p:cNvPr id="508" name="Google Shape;508;p57"/>
          <p:cNvSpPr/>
          <p:nvPr/>
        </p:nvSpPr>
        <p:spPr>
          <a:xfrm>
            <a:off x="5632100" y="2321929"/>
            <a:ext cx="285900" cy="2859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2500" b="1">
              <a:solidFill>
                <a:schemeClr val="dk2"/>
              </a:solidFill>
              <a:latin typeface="Abril Fatface"/>
              <a:ea typeface="Abril Fatface"/>
              <a:cs typeface="Abril Fatface"/>
              <a:sym typeface="Abril Fatface"/>
            </a:endParaRPr>
          </a:p>
        </p:txBody>
      </p:sp>
      <p:sp>
        <p:nvSpPr>
          <p:cNvPr id="509" name="Google Shape;509;p57"/>
          <p:cNvSpPr txBox="1"/>
          <p:nvPr/>
        </p:nvSpPr>
        <p:spPr>
          <a:xfrm>
            <a:off x="720125" y="2106225"/>
            <a:ext cx="970500" cy="43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2000">
                <a:solidFill>
                  <a:schemeClr val="accent1"/>
                </a:solidFill>
                <a:latin typeface="Abril Fatface"/>
                <a:ea typeface="Abril Fatface"/>
                <a:cs typeface="Abril Fatface"/>
                <a:sym typeface="Abril Fatface"/>
              </a:rPr>
              <a:t>35 %</a:t>
            </a:r>
            <a:endParaRPr sz="2000">
              <a:solidFill>
                <a:schemeClr val="accent1"/>
              </a:solidFill>
              <a:latin typeface="Abril Fatface"/>
              <a:ea typeface="Abril Fatface"/>
              <a:cs typeface="Abril Fatface"/>
              <a:sym typeface="Abril Fatface"/>
            </a:endParaRPr>
          </a:p>
        </p:txBody>
      </p:sp>
      <p:sp>
        <p:nvSpPr>
          <p:cNvPr id="510" name="Google Shape;510;p57"/>
          <p:cNvSpPr txBox="1"/>
          <p:nvPr/>
        </p:nvSpPr>
        <p:spPr>
          <a:xfrm>
            <a:off x="7595950" y="2884900"/>
            <a:ext cx="970500" cy="43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25 %</a:t>
            </a:r>
            <a:endParaRPr sz="2000">
              <a:solidFill>
                <a:schemeClr val="accent1"/>
              </a:solidFill>
              <a:latin typeface="Abril Fatface"/>
              <a:ea typeface="Abril Fatface"/>
              <a:cs typeface="Abril Fatface"/>
              <a:sym typeface="Abril Fatface"/>
            </a:endParaRPr>
          </a:p>
        </p:txBody>
      </p:sp>
      <p:sp>
        <p:nvSpPr>
          <p:cNvPr id="511" name="Google Shape;511;p57"/>
          <p:cNvSpPr txBox="1"/>
          <p:nvPr/>
        </p:nvSpPr>
        <p:spPr>
          <a:xfrm>
            <a:off x="7595975" y="1329850"/>
            <a:ext cx="970500" cy="43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60 %</a:t>
            </a:r>
            <a:endParaRPr sz="2000">
              <a:solidFill>
                <a:schemeClr val="accent1"/>
              </a:solidFill>
              <a:latin typeface="Abril Fatface"/>
              <a:ea typeface="Abril Fatface"/>
              <a:cs typeface="Abril Fatface"/>
              <a:sym typeface="Abril Fatface"/>
            </a:endParaRPr>
          </a:p>
        </p:txBody>
      </p:sp>
      <p:cxnSp>
        <p:nvCxnSpPr>
          <p:cNvPr id="512" name="Google Shape;512;p57"/>
          <p:cNvCxnSpPr>
            <a:stCxn id="509" idx="3"/>
            <a:endCxn id="506" idx="0"/>
          </p:cNvCxnSpPr>
          <p:nvPr/>
        </p:nvCxnSpPr>
        <p:spPr>
          <a:xfrm rot="10800000" flipH="1">
            <a:off x="1690625" y="2030475"/>
            <a:ext cx="1453200" cy="293100"/>
          </a:xfrm>
          <a:prstGeom prst="bentConnector4">
            <a:avLst>
              <a:gd name="adj1" fmla="val 45080"/>
              <a:gd name="adj2" fmla="val 181244"/>
            </a:avLst>
          </a:prstGeom>
          <a:noFill/>
          <a:ln w="19050" cap="flat" cmpd="sng">
            <a:solidFill>
              <a:schemeClr val="lt2"/>
            </a:solidFill>
            <a:prstDash val="solid"/>
            <a:round/>
            <a:headEnd type="oval" w="med" len="med"/>
            <a:tailEnd type="none" w="med" len="med"/>
          </a:ln>
        </p:spPr>
      </p:cxnSp>
      <p:cxnSp>
        <p:nvCxnSpPr>
          <p:cNvPr id="513" name="Google Shape;513;p57"/>
          <p:cNvCxnSpPr>
            <a:stCxn id="510" idx="1"/>
            <a:endCxn id="507" idx="6"/>
          </p:cNvCxnSpPr>
          <p:nvPr/>
        </p:nvCxnSpPr>
        <p:spPr>
          <a:xfrm flipH="1">
            <a:off x="3834550" y="3102250"/>
            <a:ext cx="3761400" cy="221400"/>
          </a:xfrm>
          <a:prstGeom prst="bentConnector3">
            <a:avLst>
              <a:gd name="adj1" fmla="val 50001"/>
            </a:avLst>
          </a:prstGeom>
          <a:noFill/>
          <a:ln w="19050" cap="flat" cmpd="sng">
            <a:solidFill>
              <a:schemeClr val="lt2"/>
            </a:solidFill>
            <a:prstDash val="solid"/>
            <a:round/>
            <a:headEnd type="oval" w="med" len="med"/>
            <a:tailEnd type="none" w="med" len="med"/>
          </a:ln>
        </p:spPr>
      </p:cxnSp>
      <p:cxnSp>
        <p:nvCxnSpPr>
          <p:cNvPr id="514" name="Google Shape;514;p57"/>
          <p:cNvCxnSpPr>
            <a:stCxn id="511" idx="1"/>
            <a:endCxn id="508" idx="6"/>
          </p:cNvCxnSpPr>
          <p:nvPr/>
        </p:nvCxnSpPr>
        <p:spPr>
          <a:xfrm flipH="1">
            <a:off x="5918075" y="1547200"/>
            <a:ext cx="1677900" cy="917700"/>
          </a:xfrm>
          <a:prstGeom prst="bentConnector3">
            <a:avLst>
              <a:gd name="adj1" fmla="val 50002"/>
            </a:avLst>
          </a:prstGeom>
          <a:noFill/>
          <a:ln w="19050" cap="flat" cmpd="sng">
            <a:solidFill>
              <a:schemeClr val="lt2"/>
            </a:solidFill>
            <a:prstDash val="solid"/>
            <a:round/>
            <a:headEnd type="oval"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8"/>
          <p:cNvSpPr/>
          <p:nvPr/>
        </p:nvSpPr>
        <p:spPr>
          <a:xfrm>
            <a:off x="291275" y="1923325"/>
            <a:ext cx="1407000" cy="322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8"/>
          <p:cNvSpPr/>
          <p:nvPr/>
        </p:nvSpPr>
        <p:spPr>
          <a:xfrm>
            <a:off x="7740900" y="0"/>
            <a:ext cx="1079700" cy="33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8"/>
          <p:cNvSpPr txBox="1">
            <a:spLocks noGrp="1"/>
          </p:cNvSpPr>
          <p:nvPr>
            <p:ph type="subTitle" idx="1"/>
          </p:nvPr>
        </p:nvSpPr>
        <p:spPr>
          <a:xfrm>
            <a:off x="2848925" y="3157075"/>
            <a:ext cx="3550500" cy="73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C'est le nombre d'entreprises qui ont déjà investi en France</a:t>
            </a:r>
            <a:endParaRPr/>
          </a:p>
        </p:txBody>
      </p:sp>
      <p:sp>
        <p:nvSpPr>
          <p:cNvPr id="522" name="Google Shape;522;p58"/>
          <p:cNvSpPr txBox="1">
            <a:spLocks noGrp="1"/>
          </p:cNvSpPr>
          <p:nvPr>
            <p:ph type="title"/>
          </p:nvPr>
        </p:nvSpPr>
        <p:spPr>
          <a:xfrm>
            <a:off x="1122425" y="1261350"/>
            <a:ext cx="7003500" cy="180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28,000</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9"/>
          <p:cNvSpPr txBox="1">
            <a:spLocks noGrp="1"/>
          </p:cNvSpPr>
          <p:nvPr>
            <p:ph type="title"/>
          </p:nvPr>
        </p:nvSpPr>
        <p:spPr>
          <a:xfrm>
            <a:off x="576375" y="4909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Partie de marché</a:t>
            </a:r>
            <a:endParaRPr/>
          </a:p>
        </p:txBody>
      </p:sp>
      <p:sp>
        <p:nvSpPr>
          <p:cNvPr id="528" name="Google Shape;528;p59"/>
          <p:cNvSpPr txBox="1"/>
          <p:nvPr/>
        </p:nvSpPr>
        <p:spPr>
          <a:xfrm>
            <a:off x="2733725" y="4083175"/>
            <a:ext cx="3780900" cy="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100">
                <a:solidFill>
                  <a:schemeClr val="dk1"/>
                </a:solidFill>
                <a:latin typeface="Actor"/>
                <a:ea typeface="Actor"/>
                <a:cs typeface="Actor"/>
                <a:sym typeface="Actor"/>
              </a:rPr>
              <a:t>Suivez le lien dans le graphique pour modifier ses données, puis collez le nouveau ici. </a:t>
            </a:r>
            <a:r>
              <a:rPr lang="fr" sz="1100" b="1">
                <a:solidFill>
                  <a:schemeClr val="dk1"/>
                </a:solidFill>
                <a:uFill>
                  <a:noFill/>
                </a:uFill>
                <a:latin typeface="Actor"/>
                <a:ea typeface="Actor"/>
                <a:cs typeface="Actor"/>
                <a:sym typeface="Actor"/>
                <a:hlinkClick r:id="rId3">
                  <a:extLst>
                    <a:ext uri="{A12FA001-AC4F-418D-AE19-62706E023703}">
                      <ahyp:hlinkClr xmlns:ahyp="http://schemas.microsoft.com/office/drawing/2018/hyperlinkcolor" val="tx"/>
                    </a:ext>
                  </a:extLst>
                </a:hlinkClick>
              </a:rPr>
              <a:t>Pour plus d'informations, cliquez ici</a:t>
            </a:r>
            <a:endParaRPr sz="1100">
              <a:solidFill>
                <a:schemeClr val="dk1"/>
              </a:solidFill>
              <a:latin typeface="Actor"/>
              <a:ea typeface="Actor"/>
              <a:cs typeface="Actor"/>
              <a:sym typeface="Actor"/>
            </a:endParaRPr>
          </a:p>
        </p:txBody>
      </p:sp>
      <p:sp>
        <p:nvSpPr>
          <p:cNvPr id="529" name="Google Shape;529;p59"/>
          <p:cNvSpPr txBox="1"/>
          <p:nvPr/>
        </p:nvSpPr>
        <p:spPr>
          <a:xfrm>
            <a:off x="713250" y="3118075"/>
            <a:ext cx="2385900" cy="4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000">
                <a:solidFill>
                  <a:schemeClr val="lt2"/>
                </a:solidFill>
                <a:latin typeface="Abril Fatface"/>
                <a:ea typeface="Abril Fatface"/>
                <a:cs typeface="Abril Fatface"/>
                <a:sym typeface="Abril Fatface"/>
              </a:rPr>
              <a:t>Neptune</a:t>
            </a:r>
            <a:endParaRPr sz="2000">
              <a:solidFill>
                <a:schemeClr val="lt2"/>
              </a:solidFill>
              <a:latin typeface="Abril Fatface"/>
              <a:ea typeface="Abril Fatface"/>
              <a:cs typeface="Abril Fatface"/>
              <a:sym typeface="Abril Fatface"/>
            </a:endParaRPr>
          </a:p>
        </p:txBody>
      </p:sp>
      <p:sp>
        <p:nvSpPr>
          <p:cNvPr id="530" name="Google Shape;530;p59"/>
          <p:cNvSpPr txBox="1"/>
          <p:nvPr/>
        </p:nvSpPr>
        <p:spPr>
          <a:xfrm>
            <a:off x="713225" y="3440146"/>
            <a:ext cx="2385900" cy="7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C’est la planète la plus éloignée du Soleil</a:t>
            </a:r>
            <a:endParaRPr>
              <a:solidFill>
                <a:schemeClr val="dk1"/>
              </a:solidFill>
              <a:latin typeface="Actor"/>
              <a:ea typeface="Actor"/>
              <a:cs typeface="Actor"/>
              <a:sym typeface="Actor"/>
            </a:endParaRPr>
          </a:p>
        </p:txBody>
      </p:sp>
      <p:sp>
        <p:nvSpPr>
          <p:cNvPr id="531" name="Google Shape;531;p59"/>
          <p:cNvSpPr txBox="1"/>
          <p:nvPr/>
        </p:nvSpPr>
        <p:spPr>
          <a:xfrm>
            <a:off x="6044800" y="1568948"/>
            <a:ext cx="2385900" cy="425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Vénus</a:t>
            </a:r>
            <a:endParaRPr sz="2000">
              <a:solidFill>
                <a:schemeClr val="lt2"/>
              </a:solidFill>
              <a:latin typeface="Abril Fatface"/>
              <a:ea typeface="Abril Fatface"/>
              <a:cs typeface="Abril Fatface"/>
              <a:sym typeface="Abril Fatface"/>
            </a:endParaRPr>
          </a:p>
        </p:txBody>
      </p:sp>
      <p:sp>
        <p:nvSpPr>
          <p:cNvPr id="532" name="Google Shape;532;p59"/>
          <p:cNvSpPr txBox="1"/>
          <p:nvPr/>
        </p:nvSpPr>
        <p:spPr>
          <a:xfrm>
            <a:off x="6044775" y="1891085"/>
            <a:ext cx="2385900" cy="75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Elle a un beau nom, mais il y fait très chaud</a:t>
            </a:r>
            <a:endParaRPr>
              <a:solidFill>
                <a:schemeClr val="dk1"/>
              </a:solidFill>
              <a:latin typeface="Actor"/>
              <a:ea typeface="Actor"/>
              <a:cs typeface="Actor"/>
              <a:sym typeface="Actor"/>
            </a:endParaRPr>
          </a:p>
          <a:p>
            <a:pPr marL="0" lvl="0" indent="0" algn="r" rtl="0">
              <a:spcBef>
                <a:spcPts val="0"/>
              </a:spcBef>
              <a:spcAft>
                <a:spcPts val="0"/>
              </a:spcAft>
              <a:buClr>
                <a:srgbClr val="000000"/>
              </a:buClr>
              <a:buSzPts val="1100"/>
              <a:buFont typeface="Arial"/>
              <a:buNone/>
            </a:pPr>
            <a:endParaRPr>
              <a:solidFill>
                <a:schemeClr val="dk1"/>
              </a:solidFill>
              <a:latin typeface="Actor"/>
              <a:ea typeface="Actor"/>
              <a:cs typeface="Actor"/>
              <a:sym typeface="Actor"/>
            </a:endParaRPr>
          </a:p>
          <a:p>
            <a:pPr marL="0" lvl="0" indent="0" algn="r" rtl="0">
              <a:spcBef>
                <a:spcPts val="0"/>
              </a:spcBef>
              <a:spcAft>
                <a:spcPts val="0"/>
              </a:spcAft>
              <a:buNone/>
            </a:pPr>
            <a:endParaRPr>
              <a:solidFill>
                <a:schemeClr val="dk1"/>
              </a:solidFill>
              <a:latin typeface="Actor"/>
              <a:ea typeface="Actor"/>
              <a:cs typeface="Actor"/>
              <a:sym typeface="Actor"/>
            </a:endParaRPr>
          </a:p>
        </p:txBody>
      </p:sp>
      <p:sp>
        <p:nvSpPr>
          <p:cNvPr id="533" name="Google Shape;533;p59"/>
          <p:cNvSpPr txBox="1"/>
          <p:nvPr/>
        </p:nvSpPr>
        <p:spPr>
          <a:xfrm>
            <a:off x="6044825" y="3111573"/>
            <a:ext cx="2385900" cy="425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Mercure</a:t>
            </a:r>
            <a:endParaRPr sz="2000">
              <a:solidFill>
                <a:schemeClr val="lt2"/>
              </a:solidFill>
              <a:latin typeface="Abril Fatface"/>
              <a:ea typeface="Abril Fatface"/>
              <a:cs typeface="Abril Fatface"/>
              <a:sym typeface="Abril Fatface"/>
            </a:endParaRPr>
          </a:p>
        </p:txBody>
      </p:sp>
      <p:sp>
        <p:nvSpPr>
          <p:cNvPr id="534" name="Google Shape;534;p59"/>
          <p:cNvSpPr txBox="1"/>
          <p:nvPr/>
        </p:nvSpPr>
        <p:spPr>
          <a:xfrm>
            <a:off x="6044775" y="3433710"/>
            <a:ext cx="2385900" cy="75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la planète la plus proche du Soleil</a:t>
            </a:r>
            <a:endParaRPr>
              <a:solidFill>
                <a:schemeClr val="dk1"/>
              </a:solidFill>
              <a:latin typeface="Actor"/>
              <a:ea typeface="Actor"/>
              <a:cs typeface="Actor"/>
              <a:sym typeface="Actor"/>
            </a:endParaRPr>
          </a:p>
        </p:txBody>
      </p:sp>
      <p:sp>
        <p:nvSpPr>
          <p:cNvPr id="535" name="Google Shape;535;p59"/>
          <p:cNvSpPr txBox="1"/>
          <p:nvPr/>
        </p:nvSpPr>
        <p:spPr>
          <a:xfrm>
            <a:off x="713250" y="2767675"/>
            <a:ext cx="1402200" cy="38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solidFill>
                  <a:schemeClr val="accent1"/>
                </a:solidFill>
                <a:latin typeface="Abril Fatface"/>
                <a:ea typeface="Abril Fatface"/>
                <a:cs typeface="Abril Fatface"/>
                <a:sym typeface="Abril Fatface"/>
              </a:rPr>
              <a:t>20 %</a:t>
            </a:r>
            <a:endParaRPr sz="2400">
              <a:solidFill>
                <a:schemeClr val="accent1"/>
              </a:solidFill>
              <a:latin typeface="Abril Fatface"/>
              <a:ea typeface="Abril Fatface"/>
              <a:cs typeface="Abril Fatface"/>
              <a:sym typeface="Abril Fatface"/>
            </a:endParaRPr>
          </a:p>
        </p:txBody>
      </p:sp>
      <p:sp>
        <p:nvSpPr>
          <p:cNvPr id="536" name="Google Shape;536;p59"/>
          <p:cNvSpPr txBox="1"/>
          <p:nvPr/>
        </p:nvSpPr>
        <p:spPr>
          <a:xfrm>
            <a:off x="7028475" y="1218700"/>
            <a:ext cx="1402200" cy="38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400">
                <a:solidFill>
                  <a:schemeClr val="accent1"/>
                </a:solidFill>
                <a:latin typeface="Abril Fatface"/>
                <a:ea typeface="Abril Fatface"/>
                <a:cs typeface="Abril Fatface"/>
                <a:sym typeface="Abril Fatface"/>
              </a:rPr>
              <a:t>19 %</a:t>
            </a:r>
            <a:endParaRPr sz="2400">
              <a:solidFill>
                <a:schemeClr val="accent1"/>
              </a:solidFill>
              <a:latin typeface="Abril Fatface"/>
              <a:ea typeface="Abril Fatface"/>
              <a:cs typeface="Abril Fatface"/>
              <a:sym typeface="Abril Fatface"/>
            </a:endParaRPr>
          </a:p>
        </p:txBody>
      </p:sp>
      <p:sp>
        <p:nvSpPr>
          <p:cNvPr id="537" name="Google Shape;537;p59"/>
          <p:cNvSpPr txBox="1"/>
          <p:nvPr/>
        </p:nvSpPr>
        <p:spPr>
          <a:xfrm>
            <a:off x="7028475" y="2767675"/>
            <a:ext cx="1402200" cy="38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400">
                <a:solidFill>
                  <a:schemeClr val="accent1"/>
                </a:solidFill>
                <a:latin typeface="Abril Fatface"/>
                <a:ea typeface="Abril Fatface"/>
                <a:cs typeface="Abril Fatface"/>
                <a:sym typeface="Abril Fatface"/>
              </a:rPr>
              <a:t>36 %</a:t>
            </a:r>
            <a:endParaRPr sz="2400">
              <a:solidFill>
                <a:schemeClr val="accent1"/>
              </a:solidFill>
              <a:latin typeface="Abril Fatface"/>
              <a:ea typeface="Abril Fatface"/>
              <a:cs typeface="Abril Fatface"/>
              <a:sym typeface="Abril Fatface"/>
            </a:endParaRPr>
          </a:p>
        </p:txBody>
      </p:sp>
      <p:sp>
        <p:nvSpPr>
          <p:cNvPr id="538" name="Google Shape;538;p59"/>
          <p:cNvSpPr txBox="1"/>
          <p:nvPr/>
        </p:nvSpPr>
        <p:spPr>
          <a:xfrm>
            <a:off x="713325" y="1569100"/>
            <a:ext cx="2385900" cy="42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000">
                <a:solidFill>
                  <a:schemeClr val="lt2"/>
                </a:solidFill>
                <a:latin typeface="Abril Fatface"/>
                <a:ea typeface="Abril Fatface"/>
                <a:cs typeface="Abril Fatface"/>
                <a:sym typeface="Abril Fatface"/>
              </a:rPr>
              <a:t>Mars</a:t>
            </a:r>
            <a:endParaRPr sz="2000">
              <a:solidFill>
                <a:schemeClr val="lt2"/>
              </a:solidFill>
              <a:latin typeface="Abril Fatface"/>
              <a:ea typeface="Abril Fatface"/>
              <a:cs typeface="Abril Fatface"/>
              <a:sym typeface="Abril Fatface"/>
            </a:endParaRPr>
          </a:p>
        </p:txBody>
      </p:sp>
      <p:sp>
        <p:nvSpPr>
          <p:cNvPr id="539" name="Google Shape;539;p59"/>
          <p:cNvSpPr txBox="1"/>
          <p:nvPr/>
        </p:nvSpPr>
        <p:spPr>
          <a:xfrm>
            <a:off x="713300" y="1891171"/>
            <a:ext cx="2385900" cy="7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Mars est en fait un endroit très froid</a:t>
            </a:r>
            <a:endParaRPr sz="1600">
              <a:solidFill>
                <a:schemeClr val="dk1"/>
              </a:solidFill>
              <a:latin typeface="Actor"/>
              <a:ea typeface="Actor"/>
              <a:cs typeface="Actor"/>
              <a:sym typeface="Actor"/>
            </a:endParaRPr>
          </a:p>
        </p:txBody>
      </p:sp>
      <p:sp>
        <p:nvSpPr>
          <p:cNvPr id="540" name="Google Shape;540;p59"/>
          <p:cNvSpPr txBox="1"/>
          <p:nvPr/>
        </p:nvSpPr>
        <p:spPr>
          <a:xfrm>
            <a:off x="713294" y="1218700"/>
            <a:ext cx="1402200" cy="38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solidFill>
                  <a:schemeClr val="accent1"/>
                </a:solidFill>
                <a:latin typeface="Abril Fatface"/>
                <a:ea typeface="Abril Fatface"/>
                <a:cs typeface="Abril Fatface"/>
                <a:sym typeface="Abril Fatface"/>
              </a:rPr>
              <a:t>25 %</a:t>
            </a:r>
            <a:endParaRPr sz="2400">
              <a:solidFill>
                <a:schemeClr val="accent1"/>
              </a:solidFill>
              <a:latin typeface="Abril Fatface"/>
              <a:ea typeface="Abril Fatface"/>
              <a:cs typeface="Abril Fatface"/>
              <a:sym typeface="Abril Fatface"/>
            </a:endParaRPr>
          </a:p>
        </p:txBody>
      </p:sp>
      <p:pic>
        <p:nvPicPr>
          <p:cNvPr id="541" name="Google Shape;541;p59" title="Gráfico">
            <a:hlinkClick r:id="rId4"/>
          </p:cNvPr>
          <p:cNvPicPr preferRelativeResize="0"/>
          <p:nvPr/>
        </p:nvPicPr>
        <p:blipFill>
          <a:blip r:embed="rId5">
            <a:alphaModFix/>
          </a:blip>
          <a:stretch>
            <a:fillRect/>
          </a:stretch>
        </p:blipFill>
        <p:spPr>
          <a:xfrm>
            <a:off x="3077700" y="1192232"/>
            <a:ext cx="2988574" cy="2872443"/>
          </a:xfrm>
          <a:prstGeom prst="rect">
            <a:avLst/>
          </a:prstGeom>
          <a:noFill/>
          <a:ln>
            <a:noFill/>
          </a:ln>
        </p:spPr>
      </p:pic>
      <p:cxnSp>
        <p:nvCxnSpPr>
          <p:cNvPr id="542" name="Google Shape;542;p59"/>
          <p:cNvCxnSpPr/>
          <p:nvPr/>
        </p:nvCxnSpPr>
        <p:spPr>
          <a:xfrm>
            <a:off x="2252800" y="1429350"/>
            <a:ext cx="1700700" cy="471300"/>
          </a:xfrm>
          <a:prstGeom prst="bentConnector3">
            <a:avLst>
              <a:gd name="adj1" fmla="val 50000"/>
            </a:avLst>
          </a:prstGeom>
          <a:noFill/>
          <a:ln w="19050" cap="flat" cmpd="sng">
            <a:solidFill>
              <a:schemeClr val="lt1"/>
            </a:solidFill>
            <a:prstDash val="solid"/>
            <a:round/>
            <a:headEnd type="oval" w="med" len="med"/>
            <a:tailEnd type="none" w="med" len="med"/>
          </a:ln>
        </p:spPr>
      </p:cxnSp>
      <p:cxnSp>
        <p:nvCxnSpPr>
          <p:cNvPr id="543" name="Google Shape;543;p59"/>
          <p:cNvCxnSpPr>
            <a:stCxn id="535" idx="3"/>
          </p:cNvCxnSpPr>
          <p:nvPr/>
        </p:nvCxnSpPr>
        <p:spPr>
          <a:xfrm rot="10800000" flipH="1">
            <a:off x="2115450" y="2640775"/>
            <a:ext cx="2004900" cy="321300"/>
          </a:xfrm>
          <a:prstGeom prst="bentConnector3">
            <a:avLst>
              <a:gd name="adj1" fmla="val 50000"/>
            </a:avLst>
          </a:prstGeom>
          <a:noFill/>
          <a:ln w="19050" cap="flat" cmpd="sng">
            <a:solidFill>
              <a:schemeClr val="accent1"/>
            </a:solidFill>
            <a:prstDash val="solid"/>
            <a:round/>
            <a:headEnd type="oval" w="med" len="med"/>
            <a:tailEnd type="none" w="med" len="med"/>
          </a:ln>
        </p:spPr>
      </p:cxnSp>
      <p:cxnSp>
        <p:nvCxnSpPr>
          <p:cNvPr id="544" name="Google Shape;544;p59"/>
          <p:cNvCxnSpPr>
            <a:stCxn id="536" idx="1"/>
          </p:cNvCxnSpPr>
          <p:nvPr/>
        </p:nvCxnSpPr>
        <p:spPr>
          <a:xfrm flipH="1">
            <a:off x="4943775" y="1413100"/>
            <a:ext cx="2084700" cy="571200"/>
          </a:xfrm>
          <a:prstGeom prst="bentConnector3">
            <a:avLst>
              <a:gd name="adj1" fmla="val 50000"/>
            </a:avLst>
          </a:prstGeom>
          <a:noFill/>
          <a:ln w="19050" cap="flat" cmpd="sng">
            <a:solidFill>
              <a:schemeClr val="dk1"/>
            </a:solidFill>
            <a:prstDash val="solid"/>
            <a:round/>
            <a:headEnd type="oval" w="med" len="med"/>
            <a:tailEnd type="none" w="med" len="med"/>
          </a:ln>
        </p:spPr>
      </p:cxnSp>
      <p:cxnSp>
        <p:nvCxnSpPr>
          <p:cNvPr id="545" name="Google Shape;545;p59"/>
          <p:cNvCxnSpPr>
            <a:stCxn id="537" idx="1"/>
          </p:cNvCxnSpPr>
          <p:nvPr/>
        </p:nvCxnSpPr>
        <p:spPr>
          <a:xfrm rot="10800000">
            <a:off x="5206275" y="2610775"/>
            <a:ext cx="1822200" cy="351300"/>
          </a:xfrm>
          <a:prstGeom prst="bentConnector3">
            <a:avLst>
              <a:gd name="adj1" fmla="val 50000"/>
            </a:avLst>
          </a:prstGeom>
          <a:noFill/>
          <a:ln w="19050" cap="flat" cmpd="sng">
            <a:solidFill>
              <a:schemeClr val="lt2"/>
            </a:solidFill>
            <a:prstDash val="solid"/>
            <a:round/>
            <a:headEnd type="oval"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0"/>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Analyse de la concurrence</a:t>
            </a:r>
            <a:endParaRPr/>
          </a:p>
        </p:txBody>
      </p:sp>
      <p:graphicFrame>
        <p:nvGraphicFramePr>
          <p:cNvPr id="551" name="Google Shape;551;p60"/>
          <p:cNvGraphicFramePr/>
          <p:nvPr/>
        </p:nvGraphicFramePr>
        <p:xfrm>
          <a:off x="975350" y="1410600"/>
          <a:ext cx="3000000" cy="3000000"/>
        </p:xfrm>
        <a:graphic>
          <a:graphicData uri="http://schemas.openxmlformats.org/drawingml/2006/table">
            <a:tbl>
              <a:tblPr>
                <a:noFill/>
                <a:tableStyleId>{A8F206E2-BF41-4D38-8C01-3853A3564196}</a:tableStyleId>
              </a:tblPr>
              <a:tblGrid>
                <a:gridCol w="1911475">
                  <a:extLst>
                    <a:ext uri="{9D8B030D-6E8A-4147-A177-3AD203B41FA5}">
                      <a16:colId xmlns:a16="http://schemas.microsoft.com/office/drawing/2014/main" val="20000"/>
                    </a:ext>
                  </a:extLst>
                </a:gridCol>
                <a:gridCol w="2169850">
                  <a:extLst>
                    <a:ext uri="{9D8B030D-6E8A-4147-A177-3AD203B41FA5}">
                      <a16:colId xmlns:a16="http://schemas.microsoft.com/office/drawing/2014/main" val="20001"/>
                    </a:ext>
                  </a:extLst>
                </a:gridCol>
                <a:gridCol w="1524975">
                  <a:extLst>
                    <a:ext uri="{9D8B030D-6E8A-4147-A177-3AD203B41FA5}">
                      <a16:colId xmlns:a16="http://schemas.microsoft.com/office/drawing/2014/main" val="20002"/>
                    </a:ext>
                  </a:extLst>
                </a:gridCol>
                <a:gridCol w="1538925">
                  <a:extLst>
                    <a:ext uri="{9D8B030D-6E8A-4147-A177-3AD203B41FA5}">
                      <a16:colId xmlns:a16="http://schemas.microsoft.com/office/drawing/2014/main" val="20003"/>
                    </a:ext>
                  </a:extLst>
                </a:gridCol>
              </a:tblGrid>
              <a:tr h="628625">
                <a:tc>
                  <a:txBody>
                    <a:bodyPr/>
                    <a:lstStyle/>
                    <a:p>
                      <a:pPr marL="0" lvl="0" indent="0" algn="ctr" rtl="0">
                        <a:spcBef>
                          <a:spcPts val="0"/>
                        </a:spcBef>
                        <a:spcAft>
                          <a:spcPts val="0"/>
                        </a:spcAft>
                        <a:buNone/>
                      </a:pPr>
                      <a:endParaRPr sz="2000">
                        <a:solidFill>
                          <a:schemeClr val="dk1"/>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fr" sz="2000">
                          <a:solidFill>
                            <a:schemeClr val="dk1"/>
                          </a:solidFill>
                          <a:latin typeface="Abril Fatface"/>
                          <a:ea typeface="Abril Fatface"/>
                          <a:cs typeface="Abril Fatface"/>
                          <a:sym typeface="Abril Fatface"/>
                        </a:rPr>
                        <a:t>Description</a:t>
                      </a:r>
                      <a:endParaRPr sz="2000">
                        <a:solidFill>
                          <a:schemeClr val="dk1"/>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2000">
                          <a:solidFill>
                            <a:schemeClr val="dk1"/>
                          </a:solidFill>
                          <a:latin typeface="Abril Fatface"/>
                          <a:ea typeface="Abril Fatface"/>
                          <a:cs typeface="Abril Fatface"/>
                          <a:sym typeface="Abril Fatface"/>
                        </a:rPr>
                        <a:t>Saturne</a:t>
                      </a:r>
                      <a:endParaRPr sz="2000">
                        <a:solidFill>
                          <a:schemeClr val="dk1"/>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2000">
                          <a:solidFill>
                            <a:schemeClr val="dk1"/>
                          </a:solidFill>
                          <a:latin typeface="Abril Fatface"/>
                          <a:ea typeface="Abril Fatface"/>
                          <a:cs typeface="Abril Fatface"/>
                          <a:sym typeface="Abril Fatface"/>
                        </a:rPr>
                        <a:t>Neptune</a:t>
                      </a:r>
                      <a:endParaRPr sz="2000">
                        <a:solidFill>
                          <a:schemeClr val="dk1"/>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53400">
                <a:tc>
                  <a:txBody>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Sécurité</a:t>
                      </a:r>
                      <a:endParaRPr sz="2000">
                        <a:solidFill>
                          <a:schemeClr val="lt2"/>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Vénus a un beau nom, mais il y fait très chaud</a:t>
                      </a:r>
                      <a:endParaRPr>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53400">
                <a:tc>
                  <a:txBody>
                    <a:bodyPr/>
                    <a:lstStyle/>
                    <a:p>
                      <a:pPr marL="0" lvl="0" indent="0" algn="ctr" rtl="0">
                        <a:spcBef>
                          <a:spcPts val="0"/>
                        </a:spcBef>
                        <a:spcAft>
                          <a:spcPts val="0"/>
                        </a:spcAft>
                        <a:buClr>
                          <a:schemeClr val="dk1"/>
                        </a:buClr>
                        <a:buSzPts val="1100"/>
                        <a:buFont typeface="Arial"/>
                        <a:buNone/>
                      </a:pPr>
                      <a:r>
                        <a:rPr lang="fr" sz="2000">
                          <a:solidFill>
                            <a:schemeClr val="lt2"/>
                          </a:solidFill>
                          <a:latin typeface="Abril Fatface"/>
                          <a:ea typeface="Abril Fatface"/>
                          <a:cs typeface="Abril Fatface"/>
                          <a:sym typeface="Abril Fatface"/>
                        </a:rPr>
                        <a:t>Cosmétique</a:t>
                      </a:r>
                      <a:endParaRPr sz="2000">
                        <a:solidFill>
                          <a:schemeClr val="lt2"/>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Neptune est la planète la plus éloignée du Soleil</a:t>
                      </a:r>
                      <a:endParaRPr>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53400">
                <a:tc>
                  <a:txBody>
                    <a:bodyPr/>
                    <a:lstStyle/>
                    <a:p>
                      <a:pPr marL="0" lvl="0" indent="0" algn="ctr" rtl="0">
                        <a:spcBef>
                          <a:spcPts val="0"/>
                        </a:spcBef>
                        <a:spcAft>
                          <a:spcPts val="0"/>
                        </a:spcAft>
                        <a:buClr>
                          <a:srgbClr val="000000"/>
                        </a:buClr>
                        <a:buSzPts val="1100"/>
                        <a:buFont typeface="Arial"/>
                        <a:buNone/>
                      </a:pPr>
                      <a:r>
                        <a:rPr lang="fr" sz="2000">
                          <a:solidFill>
                            <a:schemeClr val="lt2"/>
                          </a:solidFill>
                          <a:latin typeface="Abril Fatface"/>
                          <a:ea typeface="Abril Fatface"/>
                          <a:cs typeface="Abril Fatface"/>
                          <a:sym typeface="Abril Fatface"/>
                        </a:rPr>
                        <a:t>Automobile</a:t>
                      </a:r>
                      <a:endParaRPr sz="2000">
                        <a:solidFill>
                          <a:schemeClr val="lt2"/>
                        </a:solidFill>
                        <a:latin typeface="Abril Fatface"/>
                        <a:ea typeface="Abril Fatface"/>
                        <a:cs typeface="Abril Fatface"/>
                        <a:sym typeface="Abril Fatface"/>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la planète la plus proche du Soleil</a:t>
                      </a:r>
                      <a:endParaRPr>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600">
                        <a:solidFill>
                          <a:schemeClr val="dk1"/>
                        </a:solidFill>
                        <a:latin typeface="Actor"/>
                        <a:ea typeface="Actor"/>
                        <a:cs typeface="Actor"/>
                        <a:sym typeface="Actor"/>
                      </a:endParaRPr>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52" name="Google Shape;552;p60"/>
          <p:cNvSpPr/>
          <p:nvPr/>
        </p:nvSpPr>
        <p:spPr>
          <a:xfrm>
            <a:off x="5513564" y="22188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553" name="Google Shape;553;p60"/>
          <p:cNvSpPr/>
          <p:nvPr/>
        </p:nvSpPr>
        <p:spPr>
          <a:xfrm>
            <a:off x="7115914" y="22188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554" name="Google Shape;554;p60"/>
          <p:cNvSpPr/>
          <p:nvPr/>
        </p:nvSpPr>
        <p:spPr>
          <a:xfrm>
            <a:off x="5513564" y="308125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555" name="Google Shape;555;p60"/>
          <p:cNvSpPr/>
          <p:nvPr/>
        </p:nvSpPr>
        <p:spPr>
          <a:xfrm>
            <a:off x="7115914" y="308125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556" name="Google Shape;556;p60"/>
          <p:cNvSpPr/>
          <p:nvPr/>
        </p:nvSpPr>
        <p:spPr>
          <a:xfrm>
            <a:off x="5513564" y="391005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557" name="Google Shape;557;p60"/>
          <p:cNvSpPr/>
          <p:nvPr/>
        </p:nvSpPr>
        <p:spPr>
          <a:xfrm>
            <a:off x="7115914" y="391005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558" name="Google Shape;558;p60"/>
          <p:cNvGrpSpPr/>
          <p:nvPr/>
        </p:nvGrpSpPr>
        <p:grpSpPr>
          <a:xfrm>
            <a:off x="5588598" y="2294267"/>
            <a:ext cx="339253" cy="339253"/>
            <a:chOff x="2085525" y="4992125"/>
            <a:chExt cx="481825" cy="481825"/>
          </a:xfrm>
        </p:grpSpPr>
        <p:sp>
          <p:nvSpPr>
            <p:cNvPr id="559" name="Google Shape;559;p60"/>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 name="Google Shape;560;p60"/>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1" name="Google Shape;561;p60"/>
          <p:cNvGrpSpPr/>
          <p:nvPr/>
        </p:nvGrpSpPr>
        <p:grpSpPr>
          <a:xfrm>
            <a:off x="7190948" y="3156717"/>
            <a:ext cx="339253" cy="339253"/>
            <a:chOff x="2085525" y="4992125"/>
            <a:chExt cx="481825" cy="481825"/>
          </a:xfrm>
        </p:grpSpPr>
        <p:sp>
          <p:nvSpPr>
            <p:cNvPr id="562" name="Google Shape;562;p60"/>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3" name="Google Shape;563;p60"/>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4" name="Google Shape;564;p60"/>
          <p:cNvGrpSpPr/>
          <p:nvPr/>
        </p:nvGrpSpPr>
        <p:grpSpPr>
          <a:xfrm>
            <a:off x="5588598" y="3156717"/>
            <a:ext cx="339253" cy="339253"/>
            <a:chOff x="1492675" y="4992125"/>
            <a:chExt cx="481825" cy="481825"/>
          </a:xfrm>
        </p:grpSpPr>
        <p:sp>
          <p:nvSpPr>
            <p:cNvPr id="565" name="Google Shape;565;p6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6" name="Google Shape;566;p6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7" name="Google Shape;567;p60"/>
          <p:cNvGrpSpPr/>
          <p:nvPr/>
        </p:nvGrpSpPr>
        <p:grpSpPr>
          <a:xfrm>
            <a:off x="5588598" y="3985517"/>
            <a:ext cx="339253" cy="339253"/>
            <a:chOff x="1492675" y="4992125"/>
            <a:chExt cx="481825" cy="481825"/>
          </a:xfrm>
        </p:grpSpPr>
        <p:sp>
          <p:nvSpPr>
            <p:cNvPr id="568" name="Google Shape;568;p6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9" name="Google Shape;569;p6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70" name="Google Shape;570;p60"/>
          <p:cNvGrpSpPr/>
          <p:nvPr/>
        </p:nvGrpSpPr>
        <p:grpSpPr>
          <a:xfrm>
            <a:off x="7190948" y="3985517"/>
            <a:ext cx="339253" cy="339253"/>
            <a:chOff x="1492675" y="4992125"/>
            <a:chExt cx="481825" cy="481825"/>
          </a:xfrm>
        </p:grpSpPr>
        <p:sp>
          <p:nvSpPr>
            <p:cNvPr id="571" name="Google Shape;571;p6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72" name="Google Shape;572;p6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73" name="Google Shape;573;p60"/>
          <p:cNvGrpSpPr/>
          <p:nvPr/>
        </p:nvGrpSpPr>
        <p:grpSpPr>
          <a:xfrm>
            <a:off x="7190948" y="2294267"/>
            <a:ext cx="339253" cy="339253"/>
            <a:chOff x="1492675" y="4992125"/>
            <a:chExt cx="481825" cy="481825"/>
          </a:xfrm>
        </p:grpSpPr>
        <p:sp>
          <p:nvSpPr>
            <p:cNvPr id="574" name="Google Shape;574;p6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75" name="Google Shape;575;p6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3"/>
          <p:cNvSpPr/>
          <p:nvPr/>
        </p:nvSpPr>
        <p:spPr>
          <a:xfrm>
            <a:off x="576375" y="491100"/>
            <a:ext cx="7990200" cy="569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3"/>
          <p:cNvSpPr txBox="1">
            <a:spLocks noGrp="1"/>
          </p:cNvSpPr>
          <p:nvPr>
            <p:ph type="body" idx="1"/>
          </p:nvPr>
        </p:nvSpPr>
        <p:spPr>
          <a:xfrm>
            <a:off x="713225" y="1152475"/>
            <a:ext cx="7717500" cy="341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fr" sz="1000"/>
              <a:t>Voici ce que vous trouverez dans ce modèle Slidesgo :</a:t>
            </a:r>
            <a:endParaRPr sz="1000"/>
          </a:p>
          <a:p>
            <a:pPr marL="457200" lvl="0" indent="-292100" algn="l" rtl="0">
              <a:spcBef>
                <a:spcPts val="1000"/>
              </a:spcBef>
              <a:spcAft>
                <a:spcPts val="0"/>
              </a:spcAft>
              <a:buSzPts val="1000"/>
              <a:buAutoNum type="arabicPeriod"/>
            </a:pPr>
            <a:r>
              <a:rPr lang="fr" sz="1000"/>
              <a:t>Une structure de diapositives basée sur une présentation plan d’affaires, que vous pouvez facilement adapter à vos besoins. Pour plus d'informations sur la modification du modèle, veuillez visiter </a:t>
            </a:r>
            <a:r>
              <a:rPr lang="fr" sz="1000" b="1">
                <a:uFill>
                  <a:noFill/>
                </a:uFill>
                <a:hlinkClick r:id="rId3"/>
              </a:rPr>
              <a:t>Slidesgo School</a:t>
            </a:r>
            <a:r>
              <a:rPr lang="fr" sz="1000" b="1"/>
              <a:t> </a:t>
            </a:r>
            <a:r>
              <a:rPr lang="fr" sz="1000"/>
              <a:t>ou lire nos </a:t>
            </a:r>
            <a:r>
              <a:rPr lang="fr" sz="1000" b="1">
                <a:uFill>
                  <a:noFill/>
                </a:uFill>
                <a:hlinkClick r:id="rId4"/>
              </a:rPr>
              <a:t>FAQ</a:t>
            </a:r>
            <a:r>
              <a:rPr lang="fr" sz="1000"/>
              <a:t>.</a:t>
            </a:r>
            <a:endParaRPr sz="1000"/>
          </a:p>
          <a:p>
            <a:pPr marL="457200" lvl="0" indent="-298450" algn="l" rtl="0">
              <a:spcBef>
                <a:spcPts val="0"/>
              </a:spcBef>
              <a:spcAft>
                <a:spcPts val="0"/>
              </a:spcAft>
              <a:buSzPts val="1100"/>
              <a:buAutoNum type="arabicPeriod"/>
            </a:pPr>
            <a:r>
              <a:rPr lang="fr" sz="1000"/>
              <a:t>Pour visualiser ce modèle dans PowerPoint avec les polices correctes, téléchargez et installez sur votre ordinateur </a:t>
            </a:r>
            <a:r>
              <a:rPr lang="fr" sz="1000" b="1">
                <a:solidFill>
                  <a:schemeClr val="hlink"/>
                </a:solidFill>
                <a:uFill>
                  <a:noFill/>
                </a:uFill>
                <a:hlinkClick r:id="rId5" action="ppaction://hlinksldjump"/>
              </a:rPr>
              <a:t>les polices que nous avons utilisées</a:t>
            </a:r>
            <a:r>
              <a:rPr lang="fr" sz="1000"/>
              <a:t>. Pour savoir comment télécharger et installer les polices, cliquez </a:t>
            </a:r>
            <a:r>
              <a:rPr lang="fr" sz="1000" b="1">
                <a:solidFill>
                  <a:schemeClr val="hlink"/>
                </a:solidFill>
                <a:uFill>
                  <a:noFill/>
                </a:uFill>
                <a:hlinkClick r:id="rId6"/>
              </a:rPr>
              <a:t>ici.</a:t>
            </a:r>
            <a:endParaRPr sz="1000" b="1"/>
          </a:p>
          <a:p>
            <a:pPr marL="457200" lvl="0" indent="-292100" algn="l" rtl="0">
              <a:spcBef>
                <a:spcPts val="0"/>
              </a:spcBef>
              <a:spcAft>
                <a:spcPts val="0"/>
              </a:spcAft>
              <a:buSzPts val="1000"/>
              <a:buAutoNum type="arabicPeriod"/>
            </a:pPr>
            <a:r>
              <a:rPr lang="fr" sz="1000"/>
              <a:t>Un assortiment de ressources graphiques pouvant être utilisées dans la présentation se trouve dans la diapositive des </a:t>
            </a:r>
            <a:r>
              <a:rPr lang="fr" sz="1000" b="1">
                <a:solidFill>
                  <a:schemeClr val="hlink"/>
                </a:solidFill>
                <a:uFill>
                  <a:noFill/>
                </a:uFill>
                <a:hlinkClick r:id="rId7" action="ppaction://hlinksldjump"/>
              </a:rPr>
              <a:t>ressources alterna</a:t>
            </a:r>
            <a:r>
              <a:rPr lang="fr" sz="1000" b="1">
                <a:solidFill>
                  <a:schemeClr val="hlink"/>
                </a:solidFill>
                <a:uFill>
                  <a:noFill/>
                </a:uFill>
                <a:hlinkClick r:id="rId7" action="ppaction://hlinksldjump"/>
              </a:rPr>
              <a:t>tives</a:t>
            </a:r>
            <a:r>
              <a:rPr lang="fr" sz="1000"/>
              <a:t>.</a:t>
            </a:r>
            <a:endParaRPr sz="1000"/>
          </a:p>
          <a:p>
            <a:pPr marL="457200" lvl="0" indent="-292100" algn="l" rtl="0">
              <a:spcBef>
                <a:spcPts val="0"/>
              </a:spcBef>
              <a:spcAft>
                <a:spcPts val="0"/>
              </a:spcAft>
              <a:buSzPts val="1000"/>
              <a:buAutoNum type="arabicPeriod"/>
            </a:pPr>
            <a:r>
              <a:rPr lang="fr" sz="1000"/>
              <a:t>Une </a:t>
            </a:r>
            <a:r>
              <a:rPr lang="fr" sz="1000" b="1">
                <a:solidFill>
                  <a:schemeClr val="hlink"/>
                </a:solidFill>
                <a:uFill>
                  <a:noFill/>
                </a:uFill>
                <a:hlinkClick r:id="rId8" action="ppaction://hlinksldjump"/>
              </a:rPr>
              <a:t>diapositive de remerciement</a:t>
            </a:r>
            <a:r>
              <a:rPr lang="fr" sz="1000"/>
              <a:t>, que vous devez conserver afin que les crédits appropriés pour notre conception soient donnés.</a:t>
            </a:r>
            <a:endParaRPr sz="1000"/>
          </a:p>
          <a:p>
            <a:pPr marL="457200" lvl="0" indent="-292100" algn="l" rtl="0">
              <a:spcBef>
                <a:spcPts val="0"/>
              </a:spcBef>
              <a:spcAft>
                <a:spcPts val="0"/>
              </a:spcAft>
              <a:buSzPts val="1000"/>
              <a:buAutoNum type="arabicPeriod"/>
            </a:pPr>
            <a:r>
              <a:rPr lang="fr" sz="1000"/>
              <a:t>Une </a:t>
            </a:r>
            <a:r>
              <a:rPr lang="fr" sz="1000" b="1">
                <a:solidFill>
                  <a:schemeClr val="hlink"/>
                </a:solidFill>
                <a:uFill>
                  <a:noFill/>
                </a:uFill>
                <a:hlinkClick r:id="rId9" action="ppaction://hlinksldjump"/>
              </a:rPr>
              <a:t>diapositive de ressources</a:t>
            </a:r>
            <a:r>
              <a:rPr lang="fr" sz="1000"/>
              <a:t>, où vous trouverez des liens vers tous les éléments utilisés dans le modèle.</a:t>
            </a:r>
            <a:endParaRPr sz="1000"/>
          </a:p>
          <a:p>
            <a:pPr marL="457200" lvl="0" indent="-292100" algn="l" rtl="0">
              <a:spcBef>
                <a:spcPts val="0"/>
              </a:spcBef>
              <a:spcAft>
                <a:spcPts val="0"/>
              </a:spcAft>
              <a:buSzPts val="1000"/>
              <a:buAutoNum type="arabicPeriod"/>
            </a:pPr>
            <a:r>
              <a:rPr lang="fr" sz="1000" b="1">
                <a:solidFill>
                  <a:schemeClr val="hlink"/>
                </a:solidFill>
                <a:uFill>
                  <a:noFill/>
                </a:uFill>
                <a:hlinkClick r:id="rId10" action="ppaction://hlinksldjump"/>
              </a:rPr>
              <a:t>Mode d'emploi</a:t>
            </a:r>
            <a:r>
              <a:rPr lang="fr" sz="1000" b="1"/>
              <a:t>.</a:t>
            </a:r>
            <a:endParaRPr sz="1000" b="1"/>
          </a:p>
          <a:p>
            <a:pPr marL="457200" lvl="0" indent="-292100" algn="l" rtl="0">
              <a:spcBef>
                <a:spcPts val="0"/>
              </a:spcBef>
              <a:spcAft>
                <a:spcPts val="0"/>
              </a:spcAft>
              <a:buSzPts val="1000"/>
              <a:buAutoNum type="arabicPeriod"/>
            </a:pPr>
            <a:r>
              <a:rPr lang="fr" sz="1000"/>
              <a:t>Diapositives finales avec :</a:t>
            </a:r>
            <a:endParaRPr sz="1000"/>
          </a:p>
          <a:p>
            <a:pPr marL="971550" lvl="0" indent="-292100" algn="l" rtl="0">
              <a:spcBef>
                <a:spcPts val="0"/>
              </a:spcBef>
              <a:spcAft>
                <a:spcPts val="0"/>
              </a:spcAft>
              <a:buClr>
                <a:schemeClr val="lt2"/>
              </a:buClr>
              <a:buSzPts val="1000"/>
              <a:buChar char="●"/>
            </a:pPr>
            <a:r>
              <a:rPr lang="fr" sz="1000" b="1">
                <a:solidFill>
                  <a:schemeClr val="hlink"/>
                </a:solidFill>
                <a:uFill>
                  <a:noFill/>
                </a:uFill>
                <a:hlinkClick r:id="rId5" action="ppaction://hlinksldjump"/>
              </a:rPr>
              <a:t>Les</a:t>
            </a:r>
            <a:r>
              <a:rPr lang="fr" sz="1000">
                <a:solidFill>
                  <a:schemeClr val="hlink"/>
                </a:solidFill>
                <a:uFill>
                  <a:noFill/>
                </a:uFill>
                <a:hlinkClick r:id="rId5" action="ppaction://hlinksldjump"/>
              </a:rPr>
              <a:t> </a:t>
            </a:r>
            <a:r>
              <a:rPr lang="fr" sz="1000" b="1">
                <a:solidFill>
                  <a:schemeClr val="hlink"/>
                </a:solidFill>
                <a:uFill>
                  <a:noFill/>
                </a:uFill>
                <a:hlinkClick r:id="rId5" action="ppaction://hlinksldjump"/>
              </a:rPr>
              <a:t>polices et les couleurs</a:t>
            </a:r>
            <a:r>
              <a:rPr lang="fr" sz="1000"/>
              <a:t> utilisées dans le modèle.</a:t>
            </a:r>
            <a:endParaRPr sz="1000"/>
          </a:p>
          <a:p>
            <a:pPr marL="971550" lvl="0" indent="-292100" algn="l" rtl="0">
              <a:spcBef>
                <a:spcPts val="0"/>
              </a:spcBef>
              <a:spcAft>
                <a:spcPts val="0"/>
              </a:spcAft>
              <a:buClr>
                <a:schemeClr val="lt2"/>
              </a:buClr>
              <a:buSzPts val="1000"/>
              <a:buChar char="●"/>
            </a:pPr>
            <a:r>
              <a:rPr lang="fr" sz="1000"/>
              <a:t>Une </a:t>
            </a:r>
            <a:r>
              <a:rPr lang="fr" sz="1000" b="1">
                <a:solidFill>
                  <a:schemeClr val="hlink"/>
                </a:solidFill>
                <a:uFill>
                  <a:noFill/>
                </a:uFill>
                <a:hlinkClick r:id="rId11" action="ppaction://hlinksldjump"/>
              </a:rPr>
              <a:t>sélection d'illustrations</a:t>
            </a:r>
            <a:r>
              <a:rPr lang="fr" sz="1000"/>
              <a:t>. Vous pouvez également les personnaliser et les animer à votre guise avec l'éditeur en ligne. Visitez </a:t>
            </a:r>
            <a:r>
              <a:rPr lang="fr" sz="1000" b="1">
                <a:uFill>
                  <a:noFill/>
                </a:uFill>
                <a:hlinkClick r:id="rId12"/>
              </a:rPr>
              <a:t>Storyset</a:t>
            </a:r>
            <a:r>
              <a:rPr lang="fr" sz="1000" b="1"/>
              <a:t> </a:t>
            </a:r>
            <a:r>
              <a:rPr lang="fr" sz="1000"/>
              <a:t>pour en savoir plus.</a:t>
            </a:r>
            <a:endParaRPr sz="1000"/>
          </a:p>
          <a:p>
            <a:pPr marL="971550" lvl="0" indent="-292100" algn="l" rtl="0">
              <a:spcBef>
                <a:spcPts val="0"/>
              </a:spcBef>
              <a:spcAft>
                <a:spcPts val="0"/>
              </a:spcAft>
              <a:buClr>
                <a:schemeClr val="lt2"/>
              </a:buClr>
              <a:buSzPts val="1000"/>
              <a:buChar char="●"/>
            </a:pPr>
            <a:r>
              <a:rPr lang="fr" sz="1000"/>
              <a:t>Plus de </a:t>
            </a:r>
            <a:r>
              <a:rPr lang="fr" sz="1000" b="1">
                <a:solidFill>
                  <a:schemeClr val="hlink"/>
                </a:solidFill>
                <a:uFill>
                  <a:noFill/>
                </a:uFill>
                <a:hlinkClick r:id="rId13" action="ppaction://hlinksldjump"/>
              </a:rPr>
              <a:t>ressources infographiques</a:t>
            </a:r>
            <a:r>
              <a:rPr lang="fr" sz="1000"/>
              <a:t>, dont la taille et la couleur peuvent être modifiées.</a:t>
            </a:r>
            <a:endParaRPr sz="1000"/>
          </a:p>
          <a:p>
            <a:pPr marL="971550" lvl="0" indent="-292100" algn="l" rtl="0">
              <a:spcBef>
                <a:spcPts val="0"/>
              </a:spcBef>
              <a:spcAft>
                <a:spcPts val="0"/>
              </a:spcAft>
              <a:buClr>
                <a:schemeClr val="lt2"/>
              </a:buClr>
              <a:buSzPts val="1000"/>
              <a:buChar char="●"/>
            </a:pPr>
            <a:r>
              <a:rPr lang="fr" sz="1000"/>
              <a:t>Ensembles </a:t>
            </a:r>
            <a:r>
              <a:rPr lang="fr" sz="1000" b="1">
                <a:solidFill>
                  <a:schemeClr val="hlink"/>
                </a:solidFill>
                <a:uFill>
                  <a:noFill/>
                </a:uFill>
                <a:hlinkClick r:id="" action="ppaction://noaction"/>
              </a:rPr>
              <a:t>d'icônes personnalisables</a:t>
            </a:r>
            <a:r>
              <a:rPr lang="fr" sz="1000"/>
              <a:t> des thèmes suivants : général, affaires, avatar, processus créatif, éducation, aide et support, médical, nature, arts du spectacle, SEO et marketing, et travail en équipe.</a:t>
            </a:r>
            <a:endParaRPr sz="1000"/>
          </a:p>
          <a:p>
            <a:pPr marL="0" lvl="0" indent="0" algn="l" rtl="0">
              <a:spcBef>
                <a:spcPts val="1000"/>
              </a:spcBef>
              <a:spcAft>
                <a:spcPts val="0"/>
              </a:spcAft>
              <a:buClr>
                <a:schemeClr val="dk1"/>
              </a:buClr>
              <a:buSzPts val="1100"/>
              <a:buFont typeface="Arial"/>
              <a:buNone/>
            </a:pPr>
            <a:r>
              <a:rPr lang="fr" sz="1000"/>
              <a:t>Vous pouvez supprimer cette diapositive lorsque vous avez terminé de modifier la présentation.</a:t>
            </a:r>
            <a:endParaRPr sz="1000"/>
          </a:p>
        </p:txBody>
      </p:sp>
      <p:sp>
        <p:nvSpPr>
          <p:cNvPr id="239" name="Google Shape;239;p43"/>
          <p:cNvSpPr txBox="1">
            <a:spLocks noGrp="1"/>
          </p:cNvSpPr>
          <p:nvPr>
            <p:ph type="title"/>
          </p:nvPr>
        </p:nvSpPr>
        <p:spPr>
          <a:xfrm>
            <a:off x="713225" y="44505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Contenu de ce modèle</a:t>
            </a:r>
            <a:endParaRPr/>
          </a:p>
        </p:txBody>
      </p:sp>
      <p:sp>
        <p:nvSpPr>
          <p:cNvPr id="240" name="Google Shape;240;p43"/>
          <p:cNvSpPr/>
          <p:nvPr/>
        </p:nvSpPr>
        <p:spPr>
          <a:xfrm>
            <a:off x="-221800" y="3379825"/>
            <a:ext cx="1241700" cy="569400"/>
          </a:xfrm>
          <a:prstGeom prst="rect">
            <a:avLst/>
          </a:prstGeom>
          <a:solidFill>
            <a:srgbClr val="83B9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61"/>
          <p:cNvPicPr preferRelativeResize="0"/>
          <p:nvPr/>
        </p:nvPicPr>
        <p:blipFill>
          <a:blip r:embed="rId3">
            <a:alphaModFix/>
          </a:blip>
          <a:stretch>
            <a:fillRect/>
          </a:stretch>
        </p:blipFill>
        <p:spPr>
          <a:xfrm>
            <a:off x="0" y="0"/>
            <a:ext cx="3433280" cy="5143500"/>
          </a:xfrm>
          <a:prstGeom prst="rect">
            <a:avLst/>
          </a:prstGeom>
          <a:noFill/>
          <a:ln>
            <a:noFill/>
          </a:ln>
        </p:spPr>
      </p:pic>
      <p:sp>
        <p:nvSpPr>
          <p:cNvPr id="581" name="Google Shape;581;p61"/>
          <p:cNvSpPr/>
          <p:nvPr/>
        </p:nvSpPr>
        <p:spPr>
          <a:xfrm>
            <a:off x="2896425" y="2607825"/>
            <a:ext cx="1045800" cy="2535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1"/>
          <p:cNvSpPr/>
          <p:nvPr/>
        </p:nvSpPr>
        <p:spPr>
          <a:xfrm>
            <a:off x="2697850" y="1808550"/>
            <a:ext cx="5792100" cy="1650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1"/>
          <p:cNvSpPr txBox="1">
            <a:spLocks noGrp="1"/>
          </p:cNvSpPr>
          <p:nvPr>
            <p:ph type="title"/>
          </p:nvPr>
        </p:nvSpPr>
        <p:spPr>
          <a:xfrm flipH="1">
            <a:off x="4034875" y="1935675"/>
            <a:ext cx="4395900" cy="134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Plan marketing</a:t>
            </a:r>
            <a:endParaRPr/>
          </a:p>
        </p:txBody>
      </p:sp>
      <p:sp>
        <p:nvSpPr>
          <p:cNvPr id="584" name="Google Shape;584;p61"/>
          <p:cNvSpPr txBox="1">
            <a:spLocks noGrp="1"/>
          </p:cNvSpPr>
          <p:nvPr>
            <p:ph type="subTitle" idx="1"/>
          </p:nvPr>
        </p:nvSpPr>
        <p:spPr>
          <a:xfrm flipH="1">
            <a:off x="4226875" y="3508350"/>
            <a:ext cx="4011900" cy="70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Vous pouvez entrer un sous-titre ici si vous en avez besoin</a:t>
            </a:r>
            <a:endParaRPr/>
          </a:p>
        </p:txBody>
      </p:sp>
      <p:sp>
        <p:nvSpPr>
          <p:cNvPr id="585" name="Google Shape;585;p61"/>
          <p:cNvSpPr txBox="1">
            <a:spLocks noGrp="1"/>
          </p:cNvSpPr>
          <p:nvPr>
            <p:ph type="title" idx="2"/>
          </p:nvPr>
        </p:nvSpPr>
        <p:spPr>
          <a:xfrm flipH="1">
            <a:off x="5280025" y="380725"/>
            <a:ext cx="1905600" cy="123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03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2"/>
          <p:cNvSpPr txBox="1">
            <a:spLocks noGrp="1"/>
          </p:cNvSpPr>
          <p:nvPr>
            <p:ph type="title"/>
          </p:nvPr>
        </p:nvSpPr>
        <p:spPr>
          <a:xfrm>
            <a:off x="576375" y="491100"/>
            <a:ext cx="7990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Nos services</a:t>
            </a:r>
            <a:endParaRPr/>
          </a:p>
        </p:txBody>
      </p:sp>
      <p:sp>
        <p:nvSpPr>
          <p:cNvPr id="591" name="Google Shape;591;p62"/>
          <p:cNvSpPr txBox="1">
            <a:spLocks noGrp="1"/>
          </p:cNvSpPr>
          <p:nvPr>
            <p:ph type="subTitle" idx="1"/>
          </p:nvPr>
        </p:nvSpPr>
        <p:spPr>
          <a:xfrm>
            <a:off x="713250" y="1951538"/>
            <a:ext cx="2331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Mercure</a:t>
            </a:r>
            <a:endParaRPr/>
          </a:p>
        </p:txBody>
      </p:sp>
      <p:sp>
        <p:nvSpPr>
          <p:cNvPr id="592" name="Google Shape;592;p62"/>
          <p:cNvSpPr txBox="1">
            <a:spLocks noGrp="1"/>
          </p:cNvSpPr>
          <p:nvPr>
            <p:ph type="subTitle" idx="2"/>
          </p:nvPr>
        </p:nvSpPr>
        <p:spPr>
          <a:xfrm>
            <a:off x="3406500" y="1951538"/>
            <a:ext cx="2331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Vénus</a:t>
            </a:r>
            <a:endParaRPr/>
          </a:p>
        </p:txBody>
      </p:sp>
      <p:sp>
        <p:nvSpPr>
          <p:cNvPr id="593" name="Google Shape;593;p62"/>
          <p:cNvSpPr txBox="1">
            <a:spLocks noGrp="1"/>
          </p:cNvSpPr>
          <p:nvPr>
            <p:ph type="subTitle" idx="3"/>
          </p:nvPr>
        </p:nvSpPr>
        <p:spPr>
          <a:xfrm>
            <a:off x="713250" y="2285159"/>
            <a:ext cx="2331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Mercure est la planète la plus proche du Soleil</a:t>
            </a:r>
            <a:endParaRPr/>
          </a:p>
        </p:txBody>
      </p:sp>
      <p:sp>
        <p:nvSpPr>
          <p:cNvPr id="594" name="Google Shape;594;p62"/>
          <p:cNvSpPr txBox="1">
            <a:spLocks noGrp="1"/>
          </p:cNvSpPr>
          <p:nvPr>
            <p:ph type="subTitle" idx="4"/>
          </p:nvPr>
        </p:nvSpPr>
        <p:spPr>
          <a:xfrm>
            <a:off x="3406500" y="2285159"/>
            <a:ext cx="2331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Elle a un beau nom, mais il y fait très chaud</a:t>
            </a:r>
            <a:endParaRPr/>
          </a:p>
        </p:txBody>
      </p:sp>
      <p:sp>
        <p:nvSpPr>
          <p:cNvPr id="595" name="Google Shape;595;p62"/>
          <p:cNvSpPr txBox="1">
            <a:spLocks noGrp="1"/>
          </p:cNvSpPr>
          <p:nvPr>
            <p:ph type="subTitle" idx="5"/>
          </p:nvPr>
        </p:nvSpPr>
        <p:spPr>
          <a:xfrm>
            <a:off x="6099751" y="1951538"/>
            <a:ext cx="2331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Mars</a:t>
            </a:r>
            <a:endParaRPr/>
          </a:p>
        </p:txBody>
      </p:sp>
      <p:sp>
        <p:nvSpPr>
          <p:cNvPr id="596" name="Google Shape;596;p62"/>
          <p:cNvSpPr txBox="1">
            <a:spLocks noGrp="1"/>
          </p:cNvSpPr>
          <p:nvPr>
            <p:ph type="subTitle" idx="6"/>
          </p:nvPr>
        </p:nvSpPr>
        <p:spPr>
          <a:xfrm>
            <a:off x="6099751" y="2285159"/>
            <a:ext cx="2331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Mars est en fait un endroit très froid</a:t>
            </a:r>
            <a:endParaRPr/>
          </a:p>
        </p:txBody>
      </p:sp>
      <p:sp>
        <p:nvSpPr>
          <p:cNvPr id="597" name="Google Shape;597;p62"/>
          <p:cNvSpPr txBox="1">
            <a:spLocks noGrp="1"/>
          </p:cNvSpPr>
          <p:nvPr>
            <p:ph type="subTitle" idx="7"/>
          </p:nvPr>
        </p:nvSpPr>
        <p:spPr>
          <a:xfrm>
            <a:off x="713250" y="3536466"/>
            <a:ext cx="2331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Saturne</a:t>
            </a:r>
            <a:endParaRPr/>
          </a:p>
        </p:txBody>
      </p:sp>
      <p:sp>
        <p:nvSpPr>
          <p:cNvPr id="598" name="Google Shape;598;p62"/>
          <p:cNvSpPr txBox="1">
            <a:spLocks noGrp="1"/>
          </p:cNvSpPr>
          <p:nvPr>
            <p:ph type="subTitle" idx="8"/>
          </p:nvPr>
        </p:nvSpPr>
        <p:spPr>
          <a:xfrm>
            <a:off x="3406500" y="3536466"/>
            <a:ext cx="2331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Jupiter</a:t>
            </a:r>
            <a:endParaRPr/>
          </a:p>
        </p:txBody>
      </p:sp>
      <p:sp>
        <p:nvSpPr>
          <p:cNvPr id="599" name="Google Shape;599;p62"/>
          <p:cNvSpPr txBox="1">
            <a:spLocks noGrp="1"/>
          </p:cNvSpPr>
          <p:nvPr>
            <p:ph type="subTitle" idx="9"/>
          </p:nvPr>
        </p:nvSpPr>
        <p:spPr>
          <a:xfrm>
            <a:off x="713250" y="3870087"/>
            <a:ext cx="2331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Elle est composée d'hydrogène et d'hélium</a:t>
            </a:r>
            <a:endParaRPr/>
          </a:p>
        </p:txBody>
      </p:sp>
      <p:sp>
        <p:nvSpPr>
          <p:cNvPr id="600" name="Google Shape;600;p62"/>
          <p:cNvSpPr txBox="1">
            <a:spLocks noGrp="1"/>
          </p:cNvSpPr>
          <p:nvPr>
            <p:ph type="subTitle" idx="13"/>
          </p:nvPr>
        </p:nvSpPr>
        <p:spPr>
          <a:xfrm>
            <a:off x="3406500" y="3870087"/>
            <a:ext cx="2331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C’est la plus grande planète de toutes</a:t>
            </a:r>
            <a:endParaRPr/>
          </a:p>
        </p:txBody>
      </p:sp>
      <p:sp>
        <p:nvSpPr>
          <p:cNvPr id="601" name="Google Shape;601;p62"/>
          <p:cNvSpPr txBox="1">
            <a:spLocks noGrp="1"/>
          </p:cNvSpPr>
          <p:nvPr>
            <p:ph type="subTitle" idx="14"/>
          </p:nvPr>
        </p:nvSpPr>
        <p:spPr>
          <a:xfrm>
            <a:off x="6099226" y="3536466"/>
            <a:ext cx="2331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Neptune</a:t>
            </a:r>
            <a:endParaRPr/>
          </a:p>
        </p:txBody>
      </p:sp>
      <p:sp>
        <p:nvSpPr>
          <p:cNvPr id="602" name="Google Shape;602;p62"/>
          <p:cNvSpPr txBox="1">
            <a:spLocks noGrp="1"/>
          </p:cNvSpPr>
          <p:nvPr>
            <p:ph type="subTitle" idx="15"/>
          </p:nvPr>
        </p:nvSpPr>
        <p:spPr>
          <a:xfrm>
            <a:off x="6099226" y="3870087"/>
            <a:ext cx="2331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C’est la planète la plus éloignée du Soleil</a:t>
            </a:r>
            <a:endParaRPr/>
          </a:p>
        </p:txBody>
      </p:sp>
      <p:sp>
        <p:nvSpPr>
          <p:cNvPr id="603" name="Google Shape;603;p62"/>
          <p:cNvSpPr/>
          <p:nvPr/>
        </p:nvSpPr>
        <p:spPr>
          <a:xfrm>
            <a:off x="1634090" y="13776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04" name="Google Shape;604;p62"/>
          <p:cNvSpPr/>
          <p:nvPr/>
        </p:nvSpPr>
        <p:spPr>
          <a:xfrm>
            <a:off x="4327339" y="13776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05" name="Google Shape;605;p62"/>
          <p:cNvSpPr/>
          <p:nvPr/>
        </p:nvSpPr>
        <p:spPr>
          <a:xfrm>
            <a:off x="7021114" y="1377605"/>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06" name="Google Shape;606;p62"/>
          <p:cNvSpPr/>
          <p:nvPr/>
        </p:nvSpPr>
        <p:spPr>
          <a:xfrm>
            <a:off x="1634090" y="2965380"/>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07" name="Google Shape;607;p62"/>
          <p:cNvSpPr/>
          <p:nvPr/>
        </p:nvSpPr>
        <p:spPr>
          <a:xfrm>
            <a:off x="4327339" y="2965380"/>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08" name="Google Shape;608;p62"/>
          <p:cNvSpPr/>
          <p:nvPr/>
        </p:nvSpPr>
        <p:spPr>
          <a:xfrm>
            <a:off x="7021114" y="2965380"/>
            <a:ext cx="489320" cy="490203"/>
          </a:xfrm>
          <a:custGeom>
            <a:avLst/>
            <a:gdLst/>
            <a:ahLst/>
            <a:cxnLst/>
            <a:rect l="l" t="t" r="r" b="b"/>
            <a:pathLst>
              <a:path w="16628" h="16658" extrusionOk="0">
                <a:moveTo>
                  <a:pt x="8329" y="1"/>
                </a:moveTo>
                <a:cubicBezTo>
                  <a:pt x="3709" y="1"/>
                  <a:pt x="1" y="3739"/>
                  <a:pt x="1" y="8329"/>
                </a:cubicBezTo>
                <a:cubicBezTo>
                  <a:pt x="1" y="12919"/>
                  <a:pt x="3709" y="16658"/>
                  <a:pt x="8329" y="16658"/>
                </a:cubicBezTo>
                <a:cubicBezTo>
                  <a:pt x="12919" y="16658"/>
                  <a:pt x="16627" y="12919"/>
                  <a:pt x="16627" y="8329"/>
                </a:cubicBezTo>
                <a:cubicBezTo>
                  <a:pt x="16627" y="3739"/>
                  <a:pt x="12919" y="1"/>
                  <a:pt x="8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609" name="Google Shape;609;p62"/>
          <p:cNvGrpSpPr/>
          <p:nvPr/>
        </p:nvGrpSpPr>
        <p:grpSpPr>
          <a:xfrm>
            <a:off x="4417414" y="3056999"/>
            <a:ext cx="309170" cy="306966"/>
            <a:chOff x="-63250675" y="3744075"/>
            <a:chExt cx="320350" cy="318100"/>
          </a:xfrm>
        </p:grpSpPr>
        <p:sp>
          <p:nvSpPr>
            <p:cNvPr id="610" name="Google Shape;610;p62"/>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2"/>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2"/>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62"/>
          <p:cNvGrpSpPr/>
          <p:nvPr/>
        </p:nvGrpSpPr>
        <p:grpSpPr>
          <a:xfrm>
            <a:off x="7106134" y="3057095"/>
            <a:ext cx="319279" cy="306774"/>
            <a:chOff x="-62890750" y="3747425"/>
            <a:chExt cx="330825" cy="317900"/>
          </a:xfrm>
        </p:grpSpPr>
        <p:sp>
          <p:nvSpPr>
            <p:cNvPr id="614" name="Google Shape;614;p62"/>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2"/>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2"/>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2"/>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2"/>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2"/>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2"/>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2"/>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2"/>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2"/>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2"/>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2"/>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2"/>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2"/>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62"/>
          <p:cNvGrpSpPr/>
          <p:nvPr/>
        </p:nvGrpSpPr>
        <p:grpSpPr>
          <a:xfrm>
            <a:off x="4420095" y="1470798"/>
            <a:ext cx="303809" cy="303817"/>
            <a:chOff x="-62516625" y="3743175"/>
            <a:chExt cx="315875" cy="318400"/>
          </a:xfrm>
        </p:grpSpPr>
        <p:sp>
          <p:nvSpPr>
            <p:cNvPr id="629" name="Google Shape;629;p62"/>
            <p:cNvSpPr/>
            <p:nvPr/>
          </p:nvSpPr>
          <p:spPr>
            <a:xfrm>
              <a:off x="-62334675" y="3884950"/>
              <a:ext cx="62250" cy="145725"/>
            </a:xfrm>
            <a:custGeom>
              <a:avLst/>
              <a:gdLst/>
              <a:ahLst/>
              <a:cxnLst/>
              <a:rect l="l" t="t" r="r" b="b"/>
              <a:pathLst>
                <a:path w="2490" h="5829" extrusionOk="0">
                  <a:moveTo>
                    <a:pt x="1229" y="0"/>
                  </a:moveTo>
                  <a:cubicBezTo>
                    <a:pt x="977" y="0"/>
                    <a:pt x="820" y="189"/>
                    <a:pt x="820" y="410"/>
                  </a:cubicBezTo>
                  <a:lnTo>
                    <a:pt x="820" y="662"/>
                  </a:lnTo>
                  <a:cubicBezTo>
                    <a:pt x="347" y="819"/>
                    <a:pt x="0" y="1292"/>
                    <a:pt x="0" y="1859"/>
                  </a:cubicBezTo>
                  <a:cubicBezTo>
                    <a:pt x="0" y="2520"/>
                    <a:pt x="536" y="2930"/>
                    <a:pt x="977" y="3245"/>
                  </a:cubicBezTo>
                  <a:cubicBezTo>
                    <a:pt x="1292" y="3466"/>
                    <a:pt x="1639" y="3718"/>
                    <a:pt x="1639" y="3938"/>
                  </a:cubicBezTo>
                  <a:cubicBezTo>
                    <a:pt x="1639" y="4190"/>
                    <a:pt x="1450" y="4348"/>
                    <a:pt x="1229" y="4348"/>
                  </a:cubicBezTo>
                  <a:cubicBezTo>
                    <a:pt x="977" y="4348"/>
                    <a:pt x="820" y="4127"/>
                    <a:pt x="820" y="3938"/>
                  </a:cubicBezTo>
                  <a:cubicBezTo>
                    <a:pt x="820" y="3718"/>
                    <a:pt x="631" y="3497"/>
                    <a:pt x="442" y="3497"/>
                  </a:cubicBezTo>
                  <a:cubicBezTo>
                    <a:pt x="221" y="3497"/>
                    <a:pt x="0" y="3718"/>
                    <a:pt x="0" y="3938"/>
                  </a:cubicBezTo>
                  <a:cubicBezTo>
                    <a:pt x="0" y="4505"/>
                    <a:pt x="347" y="4915"/>
                    <a:pt x="820" y="5135"/>
                  </a:cubicBezTo>
                  <a:lnTo>
                    <a:pt x="820" y="5387"/>
                  </a:lnTo>
                  <a:cubicBezTo>
                    <a:pt x="820" y="5639"/>
                    <a:pt x="1009" y="5828"/>
                    <a:pt x="1229" y="5828"/>
                  </a:cubicBezTo>
                  <a:cubicBezTo>
                    <a:pt x="1450" y="5828"/>
                    <a:pt x="1639" y="5639"/>
                    <a:pt x="1639" y="5387"/>
                  </a:cubicBezTo>
                  <a:lnTo>
                    <a:pt x="1639" y="5135"/>
                  </a:lnTo>
                  <a:cubicBezTo>
                    <a:pt x="2111" y="4978"/>
                    <a:pt x="2489" y="4505"/>
                    <a:pt x="2489" y="3938"/>
                  </a:cubicBezTo>
                  <a:cubicBezTo>
                    <a:pt x="2489" y="3277"/>
                    <a:pt x="1922" y="2867"/>
                    <a:pt x="1481" y="2552"/>
                  </a:cubicBezTo>
                  <a:cubicBezTo>
                    <a:pt x="1166" y="2331"/>
                    <a:pt x="820" y="2079"/>
                    <a:pt x="820" y="1859"/>
                  </a:cubicBezTo>
                  <a:cubicBezTo>
                    <a:pt x="820" y="1607"/>
                    <a:pt x="1009" y="1418"/>
                    <a:pt x="1229" y="1418"/>
                  </a:cubicBezTo>
                  <a:cubicBezTo>
                    <a:pt x="1450" y="1418"/>
                    <a:pt x="1639" y="1607"/>
                    <a:pt x="1639" y="1859"/>
                  </a:cubicBezTo>
                  <a:cubicBezTo>
                    <a:pt x="1639" y="2079"/>
                    <a:pt x="1859" y="2237"/>
                    <a:pt x="2048" y="2237"/>
                  </a:cubicBezTo>
                  <a:cubicBezTo>
                    <a:pt x="2237" y="2237"/>
                    <a:pt x="2489" y="2048"/>
                    <a:pt x="2489" y="1859"/>
                  </a:cubicBezTo>
                  <a:cubicBezTo>
                    <a:pt x="2489" y="1292"/>
                    <a:pt x="2143" y="882"/>
                    <a:pt x="1639" y="662"/>
                  </a:cubicBezTo>
                  <a:lnTo>
                    <a:pt x="1639" y="410"/>
                  </a:lnTo>
                  <a:cubicBezTo>
                    <a:pt x="1639" y="158"/>
                    <a:pt x="1450" y="0"/>
                    <a:pt x="12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2"/>
            <p:cNvSpPr/>
            <p:nvPr/>
          </p:nvSpPr>
          <p:spPr>
            <a:xfrm>
              <a:off x="-62516625" y="3743175"/>
              <a:ext cx="315875" cy="318400"/>
            </a:xfrm>
            <a:custGeom>
              <a:avLst/>
              <a:gdLst/>
              <a:ahLst/>
              <a:cxnLst/>
              <a:rect l="l" t="t" r="r" b="b"/>
              <a:pathLst>
                <a:path w="12635" h="12736" extrusionOk="0">
                  <a:moveTo>
                    <a:pt x="4632" y="3308"/>
                  </a:moveTo>
                  <a:cubicBezTo>
                    <a:pt x="5388" y="3308"/>
                    <a:pt x="6018" y="3938"/>
                    <a:pt x="6018" y="4694"/>
                  </a:cubicBezTo>
                  <a:cubicBezTo>
                    <a:pt x="6018" y="5450"/>
                    <a:pt x="5420" y="6049"/>
                    <a:pt x="4632" y="6049"/>
                  </a:cubicBezTo>
                  <a:cubicBezTo>
                    <a:pt x="3876" y="6049"/>
                    <a:pt x="3246" y="5419"/>
                    <a:pt x="3246" y="4694"/>
                  </a:cubicBezTo>
                  <a:cubicBezTo>
                    <a:pt x="3246" y="3938"/>
                    <a:pt x="3876" y="3308"/>
                    <a:pt x="4632" y="3308"/>
                  </a:cubicBezTo>
                  <a:close/>
                  <a:moveTo>
                    <a:pt x="8507" y="5230"/>
                  </a:moveTo>
                  <a:cubicBezTo>
                    <a:pt x="10303" y="5230"/>
                    <a:pt x="11815" y="6742"/>
                    <a:pt x="11815" y="8538"/>
                  </a:cubicBezTo>
                  <a:cubicBezTo>
                    <a:pt x="11815" y="10365"/>
                    <a:pt x="10334" y="11846"/>
                    <a:pt x="8507" y="11846"/>
                  </a:cubicBezTo>
                  <a:cubicBezTo>
                    <a:pt x="6680" y="11846"/>
                    <a:pt x="5199" y="10365"/>
                    <a:pt x="5199" y="8538"/>
                  </a:cubicBezTo>
                  <a:cubicBezTo>
                    <a:pt x="5199" y="6742"/>
                    <a:pt x="6680" y="5230"/>
                    <a:pt x="8507" y="5230"/>
                  </a:cubicBezTo>
                  <a:close/>
                  <a:moveTo>
                    <a:pt x="4664" y="0"/>
                  </a:moveTo>
                  <a:cubicBezTo>
                    <a:pt x="2080" y="0"/>
                    <a:pt x="1" y="2079"/>
                    <a:pt x="1" y="4694"/>
                  </a:cubicBezTo>
                  <a:cubicBezTo>
                    <a:pt x="1" y="5703"/>
                    <a:pt x="316" y="6711"/>
                    <a:pt x="914" y="7498"/>
                  </a:cubicBezTo>
                  <a:lnTo>
                    <a:pt x="4317" y="12571"/>
                  </a:lnTo>
                  <a:cubicBezTo>
                    <a:pt x="4396" y="12681"/>
                    <a:pt x="4530" y="12736"/>
                    <a:pt x="4660" y="12736"/>
                  </a:cubicBezTo>
                  <a:cubicBezTo>
                    <a:pt x="4790" y="12736"/>
                    <a:pt x="4916" y="12681"/>
                    <a:pt x="4979" y="12571"/>
                  </a:cubicBezTo>
                  <a:lnTo>
                    <a:pt x="5672" y="11531"/>
                  </a:lnTo>
                  <a:cubicBezTo>
                    <a:pt x="6396" y="12256"/>
                    <a:pt x="7404" y="12665"/>
                    <a:pt x="8507" y="12665"/>
                  </a:cubicBezTo>
                  <a:cubicBezTo>
                    <a:pt x="10776" y="12665"/>
                    <a:pt x="12634" y="10838"/>
                    <a:pt x="12634" y="8538"/>
                  </a:cubicBezTo>
                  <a:cubicBezTo>
                    <a:pt x="12634" y="6553"/>
                    <a:pt x="11217" y="4852"/>
                    <a:pt x="9326" y="4474"/>
                  </a:cubicBezTo>
                  <a:lnTo>
                    <a:pt x="9326" y="4222"/>
                  </a:lnTo>
                  <a:cubicBezTo>
                    <a:pt x="9074" y="1796"/>
                    <a:pt x="7089" y="0"/>
                    <a:pt x="4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62"/>
          <p:cNvGrpSpPr/>
          <p:nvPr/>
        </p:nvGrpSpPr>
        <p:grpSpPr>
          <a:xfrm>
            <a:off x="1726837" y="1470791"/>
            <a:ext cx="303826" cy="303831"/>
            <a:chOff x="-61784125" y="3377700"/>
            <a:chExt cx="316650" cy="317450"/>
          </a:xfrm>
        </p:grpSpPr>
        <p:sp>
          <p:nvSpPr>
            <p:cNvPr id="632" name="Google Shape;632;p62"/>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2"/>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2"/>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2"/>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2"/>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2"/>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2"/>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62"/>
          <p:cNvGrpSpPr/>
          <p:nvPr/>
        </p:nvGrpSpPr>
        <p:grpSpPr>
          <a:xfrm>
            <a:off x="1725951" y="3058072"/>
            <a:ext cx="305599" cy="304819"/>
            <a:chOff x="-59029025" y="3711650"/>
            <a:chExt cx="316650" cy="315875"/>
          </a:xfrm>
        </p:grpSpPr>
        <p:sp>
          <p:nvSpPr>
            <p:cNvPr id="640" name="Google Shape;640;p62"/>
            <p:cNvSpPr/>
            <p:nvPr/>
          </p:nvSpPr>
          <p:spPr>
            <a:xfrm>
              <a:off x="-59029025" y="3712450"/>
              <a:ext cx="70125" cy="70125"/>
            </a:xfrm>
            <a:custGeom>
              <a:avLst/>
              <a:gdLst/>
              <a:ahLst/>
              <a:cxnLst/>
              <a:rect l="l" t="t" r="r" b="b"/>
              <a:pathLst>
                <a:path w="2805" h="2805" extrusionOk="0">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2"/>
            <p:cNvSpPr/>
            <p:nvPr/>
          </p:nvSpPr>
          <p:spPr>
            <a:xfrm>
              <a:off x="-58782500" y="3958175"/>
              <a:ext cx="70125" cy="69350"/>
            </a:xfrm>
            <a:custGeom>
              <a:avLst/>
              <a:gdLst/>
              <a:ahLst/>
              <a:cxnLst/>
              <a:rect l="l" t="t" r="r" b="b"/>
              <a:pathLst>
                <a:path w="2805" h="2774" extrusionOk="0">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2"/>
            <p:cNvSpPr/>
            <p:nvPr/>
          </p:nvSpPr>
          <p:spPr>
            <a:xfrm>
              <a:off x="-58782500" y="3711650"/>
              <a:ext cx="70125" cy="70125"/>
            </a:xfrm>
            <a:custGeom>
              <a:avLst/>
              <a:gdLst/>
              <a:ahLst/>
              <a:cxnLst/>
              <a:rect l="l" t="t" r="r" b="b"/>
              <a:pathLst>
                <a:path w="2805" h="2805" extrusionOk="0">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2"/>
            <p:cNvSpPr/>
            <p:nvPr/>
          </p:nvSpPr>
          <p:spPr>
            <a:xfrm>
              <a:off x="-58911650" y="3880200"/>
              <a:ext cx="79550" cy="30750"/>
            </a:xfrm>
            <a:custGeom>
              <a:avLst/>
              <a:gdLst/>
              <a:ahLst/>
              <a:cxnLst/>
              <a:rect l="l" t="t" r="r" b="b"/>
              <a:pathLst>
                <a:path w="3182" h="1230" extrusionOk="0">
                  <a:moveTo>
                    <a:pt x="1607" y="1"/>
                  </a:moveTo>
                  <a:cubicBezTo>
                    <a:pt x="819" y="1"/>
                    <a:pt x="189" y="505"/>
                    <a:pt x="0" y="1230"/>
                  </a:cubicBezTo>
                  <a:lnTo>
                    <a:pt x="3182" y="1230"/>
                  </a:lnTo>
                  <a:cubicBezTo>
                    <a:pt x="3025" y="537"/>
                    <a:pt x="2394" y="1"/>
                    <a:pt x="1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2"/>
            <p:cNvSpPr/>
            <p:nvPr/>
          </p:nvSpPr>
          <p:spPr>
            <a:xfrm>
              <a:off x="-58891975" y="3818000"/>
              <a:ext cx="41775" cy="41750"/>
            </a:xfrm>
            <a:custGeom>
              <a:avLst/>
              <a:gdLst/>
              <a:ahLst/>
              <a:cxnLst/>
              <a:rect l="l" t="t" r="r" b="b"/>
              <a:pathLst>
                <a:path w="1671" h="1670" extrusionOk="0">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2"/>
            <p:cNvSpPr/>
            <p:nvPr/>
          </p:nvSpPr>
          <p:spPr>
            <a:xfrm>
              <a:off x="-58983325" y="3755775"/>
              <a:ext cx="227625" cy="226850"/>
            </a:xfrm>
            <a:custGeom>
              <a:avLst/>
              <a:gdLst/>
              <a:ahLst/>
              <a:cxnLst/>
              <a:rect l="l" t="t" r="r" b="b"/>
              <a:pathLst>
                <a:path w="9105" h="9074" extrusionOk="0">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2"/>
            <p:cNvSpPr/>
            <p:nvPr/>
          </p:nvSpPr>
          <p:spPr>
            <a:xfrm>
              <a:off x="-59029025" y="3956600"/>
              <a:ext cx="70900" cy="70925"/>
            </a:xfrm>
            <a:custGeom>
              <a:avLst/>
              <a:gdLst/>
              <a:ahLst/>
              <a:cxnLst/>
              <a:rect l="l" t="t" r="r" b="b"/>
              <a:pathLst>
                <a:path w="2836" h="2837" extrusionOk="0">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62"/>
          <p:cNvGrpSpPr/>
          <p:nvPr/>
        </p:nvGrpSpPr>
        <p:grpSpPr>
          <a:xfrm>
            <a:off x="7113841" y="1470795"/>
            <a:ext cx="303771" cy="303823"/>
            <a:chOff x="-61351725" y="3372400"/>
            <a:chExt cx="310350" cy="310150"/>
          </a:xfrm>
        </p:grpSpPr>
        <p:sp>
          <p:nvSpPr>
            <p:cNvPr id="648" name="Google Shape;648;p62"/>
            <p:cNvSpPr/>
            <p:nvPr/>
          </p:nvSpPr>
          <p:spPr>
            <a:xfrm>
              <a:off x="-61165050" y="3558875"/>
              <a:ext cx="19700" cy="19700"/>
            </a:xfrm>
            <a:custGeom>
              <a:avLst/>
              <a:gdLst/>
              <a:ahLst/>
              <a:cxnLst/>
              <a:rect l="l" t="t" r="r" b="b"/>
              <a:pathLst>
                <a:path w="788" h="788" extrusionOk="0">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2"/>
            <p:cNvSpPr/>
            <p:nvPr/>
          </p:nvSpPr>
          <p:spPr>
            <a:xfrm>
              <a:off x="-61247750" y="3476175"/>
              <a:ext cx="19700" cy="19700"/>
            </a:xfrm>
            <a:custGeom>
              <a:avLst/>
              <a:gdLst/>
              <a:ahLst/>
              <a:cxnLst/>
              <a:rect l="l" t="t" r="r" b="b"/>
              <a:pathLst>
                <a:path w="788" h="788" extrusionOk="0">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2"/>
            <p:cNvSpPr/>
            <p:nvPr/>
          </p:nvSpPr>
          <p:spPr>
            <a:xfrm>
              <a:off x="-61351725" y="3372400"/>
              <a:ext cx="310350" cy="310150"/>
            </a:xfrm>
            <a:custGeom>
              <a:avLst/>
              <a:gdLst/>
              <a:ahLst/>
              <a:cxnLst/>
              <a:rect l="l" t="t" r="r" b="b"/>
              <a:pathLst>
                <a:path w="12414" h="12406" extrusionOk="0">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63"/>
          <p:cNvPicPr preferRelativeResize="0"/>
          <p:nvPr/>
        </p:nvPicPr>
        <p:blipFill rotWithShape="1">
          <a:blip r:embed="rId3">
            <a:alphaModFix/>
          </a:blip>
          <a:srcRect l="11989" r="42800"/>
          <a:stretch/>
        </p:blipFill>
        <p:spPr>
          <a:xfrm>
            <a:off x="5650225" y="0"/>
            <a:ext cx="3493775" cy="5143500"/>
          </a:xfrm>
          <a:prstGeom prst="rect">
            <a:avLst/>
          </a:prstGeom>
          <a:noFill/>
          <a:ln>
            <a:noFill/>
          </a:ln>
        </p:spPr>
      </p:pic>
      <p:sp>
        <p:nvSpPr>
          <p:cNvPr id="656" name="Google Shape;656;p63"/>
          <p:cNvSpPr/>
          <p:nvPr/>
        </p:nvSpPr>
        <p:spPr>
          <a:xfrm>
            <a:off x="4908825" y="2889300"/>
            <a:ext cx="1183500" cy="225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3"/>
          <p:cNvSpPr txBox="1">
            <a:spLocks noGrp="1"/>
          </p:cNvSpPr>
          <p:nvPr>
            <p:ph type="subTitle" idx="1"/>
          </p:nvPr>
        </p:nvSpPr>
        <p:spPr>
          <a:xfrm flipH="1">
            <a:off x="617850" y="1262150"/>
            <a:ext cx="5082600" cy="171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“Voici une citation. Des mots pleins de sagesse que quelqu'un d'important a dit et qui peuvent inspirer le lecteur.”</a:t>
            </a:r>
            <a:endParaRPr/>
          </a:p>
        </p:txBody>
      </p:sp>
      <p:sp>
        <p:nvSpPr>
          <p:cNvPr id="658" name="Google Shape;658;p63"/>
          <p:cNvSpPr/>
          <p:nvPr/>
        </p:nvSpPr>
        <p:spPr>
          <a:xfrm>
            <a:off x="3187700" y="0"/>
            <a:ext cx="3130800" cy="1010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3"/>
          <p:cNvSpPr txBox="1">
            <a:spLocks noGrp="1"/>
          </p:cNvSpPr>
          <p:nvPr>
            <p:ph type="title"/>
          </p:nvPr>
        </p:nvSpPr>
        <p:spPr>
          <a:xfrm flipH="1">
            <a:off x="617850" y="3109675"/>
            <a:ext cx="5647500" cy="56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—Quelqu’un de Célèbre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4"/>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Analyse du seuil de rentabilité</a:t>
            </a:r>
            <a:endParaRPr/>
          </a:p>
        </p:txBody>
      </p:sp>
      <p:sp>
        <p:nvSpPr>
          <p:cNvPr id="665" name="Google Shape;665;p64"/>
          <p:cNvSpPr txBox="1"/>
          <p:nvPr/>
        </p:nvSpPr>
        <p:spPr>
          <a:xfrm flipH="1">
            <a:off x="2208962" y="3520425"/>
            <a:ext cx="16395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Perte</a:t>
            </a:r>
            <a:endParaRPr sz="2000">
              <a:solidFill>
                <a:schemeClr val="lt2"/>
              </a:solidFill>
              <a:latin typeface="Abril Fatface"/>
              <a:ea typeface="Abril Fatface"/>
              <a:cs typeface="Abril Fatface"/>
              <a:sym typeface="Abril Fatface"/>
            </a:endParaRPr>
          </a:p>
        </p:txBody>
      </p:sp>
      <p:sp>
        <p:nvSpPr>
          <p:cNvPr id="666" name="Google Shape;666;p64"/>
          <p:cNvSpPr txBox="1"/>
          <p:nvPr/>
        </p:nvSpPr>
        <p:spPr>
          <a:xfrm flipH="1">
            <a:off x="2208962" y="3846125"/>
            <a:ext cx="1639500" cy="73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Mars est en fait </a:t>
            </a:r>
            <a:endParaRPr>
              <a:solidFill>
                <a:schemeClr val="dk1"/>
              </a:solidFill>
              <a:latin typeface="Actor"/>
              <a:ea typeface="Actor"/>
              <a:cs typeface="Actor"/>
              <a:sym typeface="Actor"/>
            </a:endParaRPr>
          </a:p>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un endroit froid</a:t>
            </a:r>
            <a:endParaRPr>
              <a:solidFill>
                <a:schemeClr val="dk1"/>
              </a:solidFill>
              <a:latin typeface="Actor"/>
              <a:ea typeface="Actor"/>
              <a:cs typeface="Actor"/>
              <a:sym typeface="Actor"/>
            </a:endParaRPr>
          </a:p>
        </p:txBody>
      </p:sp>
      <p:sp>
        <p:nvSpPr>
          <p:cNvPr id="667" name="Google Shape;667;p64"/>
          <p:cNvSpPr txBox="1"/>
          <p:nvPr/>
        </p:nvSpPr>
        <p:spPr>
          <a:xfrm flipH="1">
            <a:off x="689750" y="3520425"/>
            <a:ext cx="15846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Haut perte</a:t>
            </a:r>
            <a:endParaRPr sz="2000">
              <a:solidFill>
                <a:schemeClr val="lt2"/>
              </a:solidFill>
              <a:latin typeface="Abril Fatface"/>
              <a:ea typeface="Abril Fatface"/>
              <a:cs typeface="Abril Fatface"/>
              <a:sym typeface="Abril Fatface"/>
            </a:endParaRPr>
          </a:p>
        </p:txBody>
      </p:sp>
      <p:sp>
        <p:nvSpPr>
          <p:cNvPr id="668" name="Google Shape;668;p64"/>
          <p:cNvSpPr txBox="1"/>
          <p:nvPr/>
        </p:nvSpPr>
        <p:spPr>
          <a:xfrm flipH="1">
            <a:off x="689750" y="3846125"/>
            <a:ext cx="1584600" cy="73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1"/>
                </a:solidFill>
                <a:latin typeface="Actor"/>
                <a:ea typeface="Actor"/>
                <a:cs typeface="Actor"/>
                <a:sym typeface="Actor"/>
              </a:rPr>
              <a:t>Jupiter est une planète grande</a:t>
            </a:r>
            <a:endParaRPr>
              <a:solidFill>
                <a:schemeClr val="dk1"/>
              </a:solidFill>
              <a:latin typeface="Actor"/>
              <a:ea typeface="Actor"/>
              <a:cs typeface="Actor"/>
              <a:sym typeface="Actor"/>
            </a:endParaRPr>
          </a:p>
        </p:txBody>
      </p:sp>
      <p:sp>
        <p:nvSpPr>
          <p:cNvPr id="669" name="Google Shape;669;p64"/>
          <p:cNvSpPr txBox="1"/>
          <p:nvPr/>
        </p:nvSpPr>
        <p:spPr>
          <a:xfrm flipH="1">
            <a:off x="6876585" y="1181525"/>
            <a:ext cx="15846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Haut profit</a:t>
            </a:r>
            <a:endParaRPr sz="2000">
              <a:solidFill>
                <a:schemeClr val="lt2"/>
              </a:solidFill>
              <a:latin typeface="Abril Fatface"/>
              <a:ea typeface="Abril Fatface"/>
              <a:cs typeface="Abril Fatface"/>
              <a:sym typeface="Abril Fatface"/>
            </a:endParaRPr>
          </a:p>
        </p:txBody>
      </p:sp>
      <p:sp>
        <p:nvSpPr>
          <p:cNvPr id="670" name="Google Shape;670;p64"/>
          <p:cNvSpPr txBox="1"/>
          <p:nvPr/>
        </p:nvSpPr>
        <p:spPr>
          <a:xfrm flipH="1">
            <a:off x="6876137" y="1507225"/>
            <a:ext cx="1584600" cy="62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solidFill>
                  <a:schemeClr val="dk1"/>
                </a:solidFill>
                <a:latin typeface="Actor"/>
                <a:ea typeface="Actor"/>
                <a:cs typeface="Actor"/>
                <a:sym typeface="Actor"/>
              </a:rPr>
              <a:t>Neptune est très éloignée de nous</a:t>
            </a:r>
            <a:endParaRPr>
              <a:solidFill>
                <a:schemeClr val="dk1"/>
              </a:solidFill>
              <a:latin typeface="Actor"/>
              <a:ea typeface="Actor"/>
              <a:cs typeface="Actor"/>
              <a:sym typeface="Actor"/>
            </a:endParaRPr>
          </a:p>
        </p:txBody>
      </p:sp>
      <p:sp>
        <p:nvSpPr>
          <p:cNvPr id="671" name="Google Shape;671;p64"/>
          <p:cNvSpPr txBox="1"/>
          <p:nvPr/>
        </p:nvSpPr>
        <p:spPr>
          <a:xfrm flipH="1">
            <a:off x="5295502" y="1181525"/>
            <a:ext cx="16395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Profit</a:t>
            </a:r>
            <a:endParaRPr sz="2000">
              <a:solidFill>
                <a:schemeClr val="lt2"/>
              </a:solidFill>
              <a:latin typeface="Abril Fatface"/>
              <a:ea typeface="Abril Fatface"/>
              <a:cs typeface="Abril Fatface"/>
              <a:sym typeface="Abril Fatface"/>
            </a:endParaRPr>
          </a:p>
        </p:txBody>
      </p:sp>
      <p:sp>
        <p:nvSpPr>
          <p:cNvPr id="672" name="Google Shape;672;p64"/>
          <p:cNvSpPr txBox="1"/>
          <p:nvPr/>
        </p:nvSpPr>
        <p:spPr>
          <a:xfrm flipH="1">
            <a:off x="5295563" y="1507225"/>
            <a:ext cx="1639500" cy="62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solidFill>
                  <a:schemeClr val="dk1"/>
                </a:solidFill>
                <a:latin typeface="Actor"/>
                <a:ea typeface="Actor"/>
                <a:cs typeface="Actor"/>
                <a:sym typeface="Actor"/>
              </a:rPr>
              <a:t>Saturne est une géante gazeuse</a:t>
            </a:r>
            <a:endParaRPr>
              <a:solidFill>
                <a:schemeClr val="dk1"/>
              </a:solidFill>
              <a:latin typeface="Actor"/>
              <a:ea typeface="Actor"/>
              <a:cs typeface="Actor"/>
              <a:sym typeface="Actor"/>
            </a:endParaRPr>
          </a:p>
        </p:txBody>
      </p:sp>
      <p:sp>
        <p:nvSpPr>
          <p:cNvPr id="673" name="Google Shape;673;p64"/>
          <p:cNvSpPr txBox="1"/>
          <p:nvPr/>
        </p:nvSpPr>
        <p:spPr>
          <a:xfrm>
            <a:off x="3657600" y="2114100"/>
            <a:ext cx="1828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Point mort</a:t>
            </a:r>
            <a:endParaRPr sz="2000">
              <a:solidFill>
                <a:schemeClr val="lt2"/>
              </a:solidFill>
              <a:latin typeface="Abril Fatface"/>
              <a:ea typeface="Abril Fatface"/>
              <a:cs typeface="Abril Fatface"/>
              <a:sym typeface="Abril Fatface"/>
            </a:endParaRPr>
          </a:p>
        </p:txBody>
      </p:sp>
      <p:sp>
        <p:nvSpPr>
          <p:cNvPr id="674" name="Google Shape;674;p64"/>
          <p:cNvSpPr txBox="1"/>
          <p:nvPr/>
        </p:nvSpPr>
        <p:spPr>
          <a:xfrm>
            <a:off x="3779700" y="2686800"/>
            <a:ext cx="1584600" cy="73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solidFill>
                  <a:schemeClr val="dk1"/>
                </a:solidFill>
                <a:latin typeface="Actor"/>
                <a:ea typeface="Actor"/>
                <a:cs typeface="Actor"/>
                <a:sym typeface="Actor"/>
              </a:rPr>
              <a:t>Mercure est une planète petite</a:t>
            </a:r>
            <a:endParaRPr>
              <a:solidFill>
                <a:schemeClr val="dk1"/>
              </a:solidFill>
              <a:latin typeface="Actor"/>
              <a:ea typeface="Actor"/>
              <a:cs typeface="Actor"/>
              <a:sym typeface="Actor"/>
            </a:endParaRPr>
          </a:p>
        </p:txBody>
      </p:sp>
      <p:sp>
        <p:nvSpPr>
          <p:cNvPr id="675" name="Google Shape;675;p64"/>
          <p:cNvSpPr/>
          <p:nvPr/>
        </p:nvSpPr>
        <p:spPr>
          <a:xfrm>
            <a:off x="1369894" y="3371389"/>
            <a:ext cx="224371" cy="140232"/>
          </a:xfrm>
          <a:custGeom>
            <a:avLst/>
            <a:gdLst/>
            <a:ahLst/>
            <a:cxnLst/>
            <a:rect l="l" t="t" r="r" b="b"/>
            <a:pathLst>
              <a:path w="9144" h="5715" extrusionOk="0">
                <a:moveTo>
                  <a:pt x="0" y="0"/>
                </a:moveTo>
                <a:lnTo>
                  <a:pt x="4572" y="5715"/>
                </a:lnTo>
                <a:lnTo>
                  <a:pt x="9144" y="0"/>
                </a:lnTo>
              </a:path>
            </a:pathLst>
          </a:custGeom>
          <a:noFill/>
          <a:ln w="19050" cap="flat" cmpd="sng">
            <a:solidFill>
              <a:schemeClr val="dk1"/>
            </a:solidFill>
            <a:prstDash val="solid"/>
            <a:round/>
            <a:headEnd type="none" w="med" len="med"/>
            <a:tailEnd type="none" w="med" len="med"/>
          </a:ln>
        </p:spPr>
      </p:sp>
      <p:cxnSp>
        <p:nvCxnSpPr>
          <p:cNvPr id="676" name="Google Shape;676;p64"/>
          <p:cNvCxnSpPr/>
          <p:nvPr/>
        </p:nvCxnSpPr>
        <p:spPr>
          <a:xfrm rot="10800000" flipH="1">
            <a:off x="740090" y="2851920"/>
            <a:ext cx="2893800" cy="1200"/>
          </a:xfrm>
          <a:prstGeom prst="straightConnector1">
            <a:avLst/>
          </a:prstGeom>
          <a:noFill/>
          <a:ln w="19050" cap="flat" cmpd="sng">
            <a:solidFill>
              <a:schemeClr val="dk1"/>
            </a:solidFill>
            <a:prstDash val="solid"/>
            <a:round/>
            <a:headEnd type="none" w="med" len="med"/>
            <a:tailEnd type="none" w="med" len="med"/>
          </a:ln>
        </p:spPr>
      </p:cxnSp>
      <p:cxnSp>
        <p:nvCxnSpPr>
          <p:cNvPr id="677" name="Google Shape;677;p64"/>
          <p:cNvCxnSpPr/>
          <p:nvPr/>
        </p:nvCxnSpPr>
        <p:spPr>
          <a:xfrm rot="10800000">
            <a:off x="5488963" y="2851925"/>
            <a:ext cx="2899800" cy="1200"/>
          </a:xfrm>
          <a:prstGeom prst="straightConnector1">
            <a:avLst/>
          </a:prstGeom>
          <a:noFill/>
          <a:ln w="19050" cap="flat" cmpd="sng">
            <a:solidFill>
              <a:schemeClr val="dk1"/>
            </a:solidFill>
            <a:prstDash val="solid"/>
            <a:round/>
            <a:headEnd type="none" w="med" len="med"/>
            <a:tailEnd type="none" w="med" len="med"/>
          </a:ln>
        </p:spPr>
      </p:cxnSp>
      <p:cxnSp>
        <p:nvCxnSpPr>
          <p:cNvPr id="678" name="Google Shape;678;p64"/>
          <p:cNvCxnSpPr>
            <a:stCxn id="679" idx="4"/>
          </p:cNvCxnSpPr>
          <p:nvPr/>
        </p:nvCxnSpPr>
        <p:spPr>
          <a:xfrm>
            <a:off x="1482062" y="3186266"/>
            <a:ext cx="0" cy="185100"/>
          </a:xfrm>
          <a:prstGeom prst="straightConnector1">
            <a:avLst/>
          </a:prstGeom>
          <a:noFill/>
          <a:ln w="19050" cap="flat" cmpd="sng">
            <a:solidFill>
              <a:schemeClr val="dk1"/>
            </a:solidFill>
            <a:prstDash val="solid"/>
            <a:round/>
            <a:headEnd type="none" w="med" len="med"/>
            <a:tailEnd type="none" w="med" len="med"/>
          </a:ln>
        </p:spPr>
      </p:cxnSp>
      <p:cxnSp>
        <p:nvCxnSpPr>
          <p:cNvPr id="680" name="Google Shape;680;p64"/>
          <p:cNvCxnSpPr>
            <a:endCxn id="681" idx="4"/>
          </p:cNvCxnSpPr>
          <p:nvPr/>
        </p:nvCxnSpPr>
        <p:spPr>
          <a:xfrm flipH="1">
            <a:off x="6115312" y="2356466"/>
            <a:ext cx="300" cy="140100"/>
          </a:xfrm>
          <a:prstGeom prst="straightConnector1">
            <a:avLst/>
          </a:prstGeom>
          <a:noFill/>
          <a:ln w="19050" cap="flat" cmpd="sng">
            <a:solidFill>
              <a:schemeClr val="dk1"/>
            </a:solidFill>
            <a:prstDash val="solid"/>
            <a:round/>
            <a:headEnd type="none" w="med" len="med"/>
            <a:tailEnd type="none" w="med" len="med"/>
          </a:ln>
        </p:spPr>
      </p:cxnSp>
      <p:cxnSp>
        <p:nvCxnSpPr>
          <p:cNvPr id="682" name="Google Shape;682;p64"/>
          <p:cNvCxnSpPr>
            <a:endCxn id="683" idx="4"/>
          </p:cNvCxnSpPr>
          <p:nvPr/>
        </p:nvCxnSpPr>
        <p:spPr>
          <a:xfrm rot="10800000">
            <a:off x="3028712" y="3186266"/>
            <a:ext cx="0" cy="185100"/>
          </a:xfrm>
          <a:prstGeom prst="straightConnector1">
            <a:avLst/>
          </a:prstGeom>
          <a:noFill/>
          <a:ln w="19050" cap="flat" cmpd="sng">
            <a:solidFill>
              <a:schemeClr val="dk1"/>
            </a:solidFill>
            <a:prstDash val="solid"/>
            <a:round/>
            <a:headEnd type="none" w="med" len="med"/>
            <a:tailEnd type="none" w="med" len="med"/>
          </a:ln>
        </p:spPr>
      </p:cxnSp>
      <p:cxnSp>
        <p:nvCxnSpPr>
          <p:cNvPr id="684" name="Google Shape;684;p64"/>
          <p:cNvCxnSpPr>
            <a:stCxn id="685" idx="4"/>
          </p:cNvCxnSpPr>
          <p:nvPr/>
        </p:nvCxnSpPr>
        <p:spPr>
          <a:xfrm rot="10800000">
            <a:off x="7667762" y="2355566"/>
            <a:ext cx="900" cy="141000"/>
          </a:xfrm>
          <a:prstGeom prst="straightConnector1">
            <a:avLst/>
          </a:prstGeom>
          <a:noFill/>
          <a:ln w="19050" cap="flat" cmpd="sng">
            <a:solidFill>
              <a:schemeClr val="dk1"/>
            </a:solidFill>
            <a:prstDash val="solid"/>
            <a:round/>
            <a:headEnd type="none" w="med" len="med"/>
            <a:tailEnd type="none" w="med" len="med"/>
          </a:ln>
        </p:spPr>
      </p:cxnSp>
      <p:sp>
        <p:nvSpPr>
          <p:cNvPr id="686" name="Google Shape;686;p64"/>
          <p:cNvSpPr/>
          <p:nvPr/>
        </p:nvSpPr>
        <p:spPr>
          <a:xfrm>
            <a:off x="2916522" y="3371390"/>
            <a:ext cx="224371" cy="140232"/>
          </a:xfrm>
          <a:custGeom>
            <a:avLst/>
            <a:gdLst/>
            <a:ahLst/>
            <a:cxnLst/>
            <a:rect l="l" t="t" r="r" b="b"/>
            <a:pathLst>
              <a:path w="9144" h="5715" extrusionOk="0">
                <a:moveTo>
                  <a:pt x="0" y="0"/>
                </a:moveTo>
                <a:lnTo>
                  <a:pt x="4572" y="5715"/>
                </a:lnTo>
                <a:lnTo>
                  <a:pt x="9144" y="0"/>
                </a:lnTo>
              </a:path>
            </a:pathLst>
          </a:custGeom>
          <a:noFill/>
          <a:ln w="19050" cap="flat" cmpd="sng">
            <a:solidFill>
              <a:schemeClr val="dk1"/>
            </a:solidFill>
            <a:prstDash val="solid"/>
            <a:round/>
            <a:headEnd type="none" w="med" len="med"/>
            <a:tailEnd type="none" w="med" len="med"/>
          </a:ln>
        </p:spPr>
      </p:sp>
      <p:sp>
        <p:nvSpPr>
          <p:cNvPr id="687" name="Google Shape;687;p64"/>
          <p:cNvSpPr/>
          <p:nvPr/>
        </p:nvSpPr>
        <p:spPr>
          <a:xfrm rot="10800000">
            <a:off x="7556468" y="2203251"/>
            <a:ext cx="224371" cy="140232"/>
          </a:xfrm>
          <a:custGeom>
            <a:avLst/>
            <a:gdLst/>
            <a:ahLst/>
            <a:cxnLst/>
            <a:rect l="l" t="t" r="r" b="b"/>
            <a:pathLst>
              <a:path w="9144" h="5715" extrusionOk="0">
                <a:moveTo>
                  <a:pt x="0" y="0"/>
                </a:moveTo>
                <a:lnTo>
                  <a:pt x="4572" y="5715"/>
                </a:lnTo>
                <a:lnTo>
                  <a:pt x="9144" y="0"/>
                </a:lnTo>
              </a:path>
            </a:pathLst>
          </a:custGeom>
          <a:noFill/>
          <a:ln w="19050" cap="flat" cmpd="sng">
            <a:solidFill>
              <a:schemeClr val="dk1"/>
            </a:solidFill>
            <a:prstDash val="solid"/>
            <a:round/>
            <a:headEnd type="none" w="med" len="med"/>
            <a:tailEnd type="none" w="med" len="med"/>
          </a:ln>
        </p:spPr>
      </p:sp>
      <p:sp>
        <p:nvSpPr>
          <p:cNvPr id="688" name="Google Shape;688;p64"/>
          <p:cNvSpPr/>
          <p:nvPr/>
        </p:nvSpPr>
        <p:spPr>
          <a:xfrm rot="10800000">
            <a:off x="6003111" y="2203257"/>
            <a:ext cx="224371" cy="140232"/>
          </a:xfrm>
          <a:custGeom>
            <a:avLst/>
            <a:gdLst/>
            <a:ahLst/>
            <a:cxnLst/>
            <a:rect l="l" t="t" r="r" b="b"/>
            <a:pathLst>
              <a:path w="9144" h="5715" extrusionOk="0">
                <a:moveTo>
                  <a:pt x="0" y="0"/>
                </a:moveTo>
                <a:lnTo>
                  <a:pt x="4572" y="5715"/>
                </a:lnTo>
                <a:lnTo>
                  <a:pt x="9144" y="0"/>
                </a:lnTo>
              </a:path>
            </a:pathLst>
          </a:custGeom>
          <a:noFill/>
          <a:ln w="19050" cap="flat" cmpd="sng">
            <a:solidFill>
              <a:schemeClr val="dk1"/>
            </a:solidFill>
            <a:prstDash val="solid"/>
            <a:round/>
            <a:headEnd type="none" w="med" len="med"/>
            <a:tailEnd type="none" w="med" len="med"/>
          </a:ln>
        </p:spPr>
      </p:sp>
      <p:sp>
        <p:nvSpPr>
          <p:cNvPr id="679" name="Google Shape;679;p64"/>
          <p:cNvSpPr/>
          <p:nvPr/>
        </p:nvSpPr>
        <p:spPr>
          <a:xfrm>
            <a:off x="1137062" y="2496566"/>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4"/>
          <p:cNvSpPr/>
          <p:nvPr/>
        </p:nvSpPr>
        <p:spPr>
          <a:xfrm>
            <a:off x="1298417" y="2671797"/>
            <a:ext cx="367261" cy="365438"/>
          </a:xfrm>
          <a:custGeom>
            <a:avLst/>
            <a:gdLst/>
            <a:ahLst/>
            <a:cxnLst/>
            <a:rect l="l" t="t" r="r" b="b"/>
            <a:pathLst>
              <a:path w="12697" h="12634" extrusionOk="0">
                <a:moveTo>
                  <a:pt x="11437" y="819"/>
                </a:moveTo>
                <a:cubicBezTo>
                  <a:pt x="11657" y="819"/>
                  <a:pt x="11815" y="1040"/>
                  <a:pt x="11815" y="1260"/>
                </a:cubicBezTo>
                <a:cubicBezTo>
                  <a:pt x="11815" y="1512"/>
                  <a:pt x="11657" y="1670"/>
                  <a:pt x="11437" y="1670"/>
                </a:cubicBezTo>
                <a:lnTo>
                  <a:pt x="1229" y="1670"/>
                </a:lnTo>
                <a:cubicBezTo>
                  <a:pt x="1009" y="1670"/>
                  <a:pt x="788" y="1449"/>
                  <a:pt x="788" y="1260"/>
                </a:cubicBezTo>
                <a:cubicBezTo>
                  <a:pt x="788" y="1071"/>
                  <a:pt x="1009" y="819"/>
                  <a:pt x="1229" y="819"/>
                </a:cubicBezTo>
                <a:close/>
                <a:moveTo>
                  <a:pt x="8790" y="3277"/>
                </a:moveTo>
                <a:cubicBezTo>
                  <a:pt x="9042" y="3277"/>
                  <a:pt x="9200" y="3466"/>
                  <a:pt x="9200" y="3655"/>
                </a:cubicBezTo>
                <a:lnTo>
                  <a:pt x="9200" y="5356"/>
                </a:lnTo>
                <a:lnTo>
                  <a:pt x="9232" y="5356"/>
                </a:lnTo>
                <a:cubicBezTo>
                  <a:pt x="9232" y="5608"/>
                  <a:pt x="9042" y="5765"/>
                  <a:pt x="8822" y="5765"/>
                </a:cubicBezTo>
                <a:cubicBezTo>
                  <a:pt x="8633" y="5765"/>
                  <a:pt x="8412" y="5545"/>
                  <a:pt x="8412" y="5356"/>
                </a:cubicBezTo>
                <a:lnTo>
                  <a:pt x="8412" y="4694"/>
                </a:lnTo>
                <a:lnTo>
                  <a:pt x="6617" y="6459"/>
                </a:lnTo>
                <a:cubicBezTo>
                  <a:pt x="6538" y="6537"/>
                  <a:pt x="6435" y="6577"/>
                  <a:pt x="6333" y="6577"/>
                </a:cubicBezTo>
                <a:cubicBezTo>
                  <a:pt x="6231" y="6577"/>
                  <a:pt x="6128" y="6537"/>
                  <a:pt x="6050" y="6459"/>
                </a:cubicBezTo>
                <a:lnTo>
                  <a:pt x="5482" y="5923"/>
                </a:lnTo>
                <a:lnTo>
                  <a:pt x="4096" y="7278"/>
                </a:lnTo>
                <a:cubicBezTo>
                  <a:pt x="4033" y="7356"/>
                  <a:pt x="3931" y="7396"/>
                  <a:pt x="3824" y="7396"/>
                </a:cubicBezTo>
                <a:cubicBezTo>
                  <a:pt x="3718" y="7396"/>
                  <a:pt x="3608" y="7356"/>
                  <a:pt x="3529" y="7278"/>
                </a:cubicBezTo>
                <a:cubicBezTo>
                  <a:pt x="3372" y="7120"/>
                  <a:pt x="3372" y="6868"/>
                  <a:pt x="3529" y="6711"/>
                </a:cubicBezTo>
                <a:lnTo>
                  <a:pt x="5167" y="5041"/>
                </a:lnTo>
                <a:cubicBezTo>
                  <a:pt x="5246" y="4962"/>
                  <a:pt x="5356" y="4923"/>
                  <a:pt x="5467" y="4923"/>
                </a:cubicBezTo>
                <a:cubicBezTo>
                  <a:pt x="5577" y="4923"/>
                  <a:pt x="5687" y="4962"/>
                  <a:pt x="5766" y="5041"/>
                </a:cubicBezTo>
                <a:lnTo>
                  <a:pt x="6302" y="5608"/>
                </a:lnTo>
                <a:lnTo>
                  <a:pt x="7814" y="4096"/>
                </a:lnTo>
                <a:lnTo>
                  <a:pt x="7152" y="4096"/>
                </a:lnTo>
                <a:cubicBezTo>
                  <a:pt x="6900" y="4096"/>
                  <a:pt x="6743" y="3907"/>
                  <a:pt x="6743" y="3655"/>
                </a:cubicBezTo>
                <a:cubicBezTo>
                  <a:pt x="6743" y="3434"/>
                  <a:pt x="6932" y="3277"/>
                  <a:pt x="7152" y="3277"/>
                </a:cubicBezTo>
                <a:close/>
                <a:moveTo>
                  <a:pt x="6302" y="11058"/>
                </a:moveTo>
                <a:cubicBezTo>
                  <a:pt x="6554" y="11058"/>
                  <a:pt x="6743" y="11279"/>
                  <a:pt x="6743" y="11468"/>
                </a:cubicBezTo>
                <a:cubicBezTo>
                  <a:pt x="6743" y="11657"/>
                  <a:pt x="6554" y="11846"/>
                  <a:pt x="6302" y="11846"/>
                </a:cubicBezTo>
                <a:cubicBezTo>
                  <a:pt x="6081" y="11846"/>
                  <a:pt x="5924" y="11657"/>
                  <a:pt x="5924" y="11468"/>
                </a:cubicBezTo>
                <a:cubicBezTo>
                  <a:pt x="5924" y="11279"/>
                  <a:pt x="6113" y="11058"/>
                  <a:pt x="6302" y="11058"/>
                </a:cubicBezTo>
                <a:close/>
                <a:moveTo>
                  <a:pt x="1229" y="0"/>
                </a:moveTo>
                <a:cubicBezTo>
                  <a:pt x="568" y="0"/>
                  <a:pt x="1" y="536"/>
                  <a:pt x="1" y="1229"/>
                </a:cubicBezTo>
                <a:cubicBezTo>
                  <a:pt x="1" y="1764"/>
                  <a:pt x="379" y="2205"/>
                  <a:pt x="851" y="2394"/>
                </a:cubicBezTo>
                <a:lnTo>
                  <a:pt x="851" y="8254"/>
                </a:lnTo>
                <a:lnTo>
                  <a:pt x="442" y="8254"/>
                </a:lnTo>
                <a:cubicBezTo>
                  <a:pt x="221" y="8254"/>
                  <a:pt x="64" y="8475"/>
                  <a:pt x="64" y="8664"/>
                </a:cubicBezTo>
                <a:cubicBezTo>
                  <a:pt x="64" y="8916"/>
                  <a:pt x="253" y="9042"/>
                  <a:pt x="442" y="9042"/>
                </a:cubicBezTo>
                <a:lnTo>
                  <a:pt x="5955" y="9042"/>
                </a:lnTo>
                <a:lnTo>
                  <a:pt x="5955" y="10239"/>
                </a:lnTo>
                <a:cubicBezTo>
                  <a:pt x="5482" y="10397"/>
                  <a:pt x="5136" y="10869"/>
                  <a:pt x="5136" y="11405"/>
                </a:cubicBezTo>
                <a:cubicBezTo>
                  <a:pt x="5136" y="12098"/>
                  <a:pt x="5671" y="12633"/>
                  <a:pt x="6365" y="12633"/>
                </a:cubicBezTo>
                <a:cubicBezTo>
                  <a:pt x="7026" y="12633"/>
                  <a:pt x="7625" y="12098"/>
                  <a:pt x="7625" y="11405"/>
                </a:cubicBezTo>
                <a:cubicBezTo>
                  <a:pt x="7625" y="10869"/>
                  <a:pt x="7247" y="10428"/>
                  <a:pt x="6774" y="10239"/>
                </a:cubicBezTo>
                <a:lnTo>
                  <a:pt x="6774" y="9042"/>
                </a:lnTo>
                <a:lnTo>
                  <a:pt x="12288" y="9042"/>
                </a:lnTo>
                <a:cubicBezTo>
                  <a:pt x="12540" y="9042"/>
                  <a:pt x="12697" y="8853"/>
                  <a:pt x="12697" y="8664"/>
                </a:cubicBezTo>
                <a:cubicBezTo>
                  <a:pt x="12666" y="8443"/>
                  <a:pt x="12508" y="8254"/>
                  <a:pt x="12256" y="8254"/>
                </a:cubicBezTo>
                <a:lnTo>
                  <a:pt x="11815" y="8254"/>
                </a:lnTo>
                <a:lnTo>
                  <a:pt x="11815" y="2394"/>
                </a:lnTo>
                <a:cubicBezTo>
                  <a:pt x="12288" y="2237"/>
                  <a:pt x="12666" y="1764"/>
                  <a:pt x="12666" y="1229"/>
                </a:cubicBezTo>
                <a:cubicBezTo>
                  <a:pt x="12666" y="567"/>
                  <a:pt x="12098" y="0"/>
                  <a:pt x="11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4"/>
          <p:cNvSpPr/>
          <p:nvPr/>
        </p:nvSpPr>
        <p:spPr>
          <a:xfrm>
            <a:off x="2683712" y="2496566"/>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 name="Google Shape;690;p64"/>
          <p:cNvGrpSpPr/>
          <p:nvPr/>
        </p:nvGrpSpPr>
        <p:grpSpPr>
          <a:xfrm>
            <a:off x="2845515" y="2670967"/>
            <a:ext cx="366364" cy="366248"/>
            <a:chOff x="-60255350" y="3733825"/>
            <a:chExt cx="316650" cy="316550"/>
          </a:xfrm>
        </p:grpSpPr>
        <p:sp>
          <p:nvSpPr>
            <p:cNvPr id="691" name="Google Shape;691;p64"/>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4"/>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4"/>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4"/>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4"/>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4"/>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4"/>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4"/>
          <p:cNvSpPr/>
          <p:nvPr/>
        </p:nvSpPr>
        <p:spPr>
          <a:xfrm rot="10800000" flipH="1">
            <a:off x="5770312" y="2496566"/>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4"/>
          <p:cNvSpPr/>
          <p:nvPr/>
        </p:nvSpPr>
        <p:spPr>
          <a:xfrm>
            <a:off x="5938828" y="2697876"/>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rot="10800000" flipH="1">
            <a:off x="7323662" y="2496566"/>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 name="Google Shape;699;p64"/>
          <p:cNvGrpSpPr/>
          <p:nvPr/>
        </p:nvGrpSpPr>
        <p:grpSpPr>
          <a:xfrm>
            <a:off x="7513275" y="2658683"/>
            <a:ext cx="310770" cy="365467"/>
            <a:chOff x="-60232500" y="4101525"/>
            <a:chExt cx="268600" cy="315875"/>
          </a:xfrm>
        </p:grpSpPr>
        <p:sp>
          <p:nvSpPr>
            <p:cNvPr id="700" name="Google Shape;700;p64"/>
            <p:cNvSpPr/>
            <p:nvPr/>
          </p:nvSpPr>
          <p:spPr>
            <a:xfrm>
              <a:off x="-60222275" y="4273225"/>
              <a:ext cx="63025" cy="144175"/>
            </a:xfrm>
            <a:custGeom>
              <a:avLst/>
              <a:gdLst/>
              <a:ahLst/>
              <a:cxnLst/>
              <a:rect l="l" t="t" r="r" b="b"/>
              <a:pathLst>
                <a:path w="2521" h="5767" extrusionOk="0">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4"/>
            <p:cNvSpPr/>
            <p:nvPr/>
          </p:nvSpPr>
          <p:spPr>
            <a:xfrm>
              <a:off x="-60232500" y="4101525"/>
              <a:ext cx="268600" cy="315875"/>
            </a:xfrm>
            <a:custGeom>
              <a:avLst/>
              <a:gdLst/>
              <a:ahLst/>
              <a:cxnLst/>
              <a:rect l="l" t="t" r="r" b="b"/>
              <a:pathLst>
                <a:path w="10744" h="12635" extrusionOk="0">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64"/>
          <p:cNvSpPr/>
          <p:nvPr/>
        </p:nvSpPr>
        <p:spPr>
          <a:xfrm>
            <a:off x="1827050" y="-1394100"/>
            <a:ext cx="6751500" cy="83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5"/>
          <p:cNvSpPr/>
          <p:nvPr/>
        </p:nvSpPr>
        <p:spPr>
          <a:xfrm>
            <a:off x="6507500" y="0"/>
            <a:ext cx="1183500" cy="192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5"/>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Nos plans</a:t>
            </a:r>
            <a:endParaRPr/>
          </a:p>
        </p:txBody>
      </p:sp>
      <p:sp>
        <p:nvSpPr>
          <p:cNvPr id="709" name="Google Shape;709;p65"/>
          <p:cNvSpPr/>
          <p:nvPr/>
        </p:nvSpPr>
        <p:spPr>
          <a:xfrm>
            <a:off x="2826600" y="3379675"/>
            <a:ext cx="897300" cy="1763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5"/>
          <p:cNvSpPr/>
          <p:nvPr/>
        </p:nvSpPr>
        <p:spPr>
          <a:xfrm>
            <a:off x="6102175" y="1990250"/>
            <a:ext cx="1975200" cy="17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5"/>
          <p:cNvSpPr/>
          <p:nvPr/>
        </p:nvSpPr>
        <p:spPr>
          <a:xfrm>
            <a:off x="1065575" y="1990250"/>
            <a:ext cx="1975200" cy="17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5"/>
          <p:cNvSpPr/>
          <p:nvPr/>
        </p:nvSpPr>
        <p:spPr>
          <a:xfrm>
            <a:off x="3583875" y="1990250"/>
            <a:ext cx="1975200" cy="173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5"/>
          <p:cNvSpPr txBox="1">
            <a:spLocks noGrp="1"/>
          </p:cNvSpPr>
          <p:nvPr>
            <p:ph type="subTitle" idx="1"/>
          </p:nvPr>
        </p:nvSpPr>
        <p:spPr>
          <a:xfrm>
            <a:off x="1162920" y="3258862"/>
            <a:ext cx="17805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Base</a:t>
            </a:r>
            <a:endParaRPr/>
          </a:p>
        </p:txBody>
      </p:sp>
      <p:sp>
        <p:nvSpPr>
          <p:cNvPr id="714" name="Google Shape;714;p65"/>
          <p:cNvSpPr txBox="1">
            <a:spLocks noGrp="1"/>
          </p:cNvSpPr>
          <p:nvPr>
            <p:ph type="subTitle" idx="2"/>
          </p:nvPr>
        </p:nvSpPr>
        <p:spPr>
          <a:xfrm>
            <a:off x="3681220" y="3258863"/>
            <a:ext cx="17805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Pro</a:t>
            </a:r>
            <a:endParaRPr/>
          </a:p>
        </p:txBody>
      </p:sp>
      <p:sp>
        <p:nvSpPr>
          <p:cNvPr id="715" name="Google Shape;715;p65"/>
          <p:cNvSpPr txBox="1">
            <a:spLocks noGrp="1"/>
          </p:cNvSpPr>
          <p:nvPr>
            <p:ph type="subTitle" idx="3"/>
          </p:nvPr>
        </p:nvSpPr>
        <p:spPr>
          <a:xfrm>
            <a:off x="1162930" y="2135838"/>
            <a:ext cx="1780500" cy="108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Mercure est la planète la plus proche du Soleil et la plus petite </a:t>
            </a:r>
            <a:endParaRPr/>
          </a:p>
        </p:txBody>
      </p:sp>
      <p:sp>
        <p:nvSpPr>
          <p:cNvPr id="716" name="Google Shape;716;p65"/>
          <p:cNvSpPr txBox="1">
            <a:spLocks noGrp="1"/>
          </p:cNvSpPr>
          <p:nvPr>
            <p:ph type="subTitle" idx="4"/>
          </p:nvPr>
        </p:nvSpPr>
        <p:spPr>
          <a:xfrm>
            <a:off x="3681230" y="2135838"/>
            <a:ext cx="1780500" cy="108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Vénus a un beau nom et est la deuxième planète à partir du Soleil</a:t>
            </a:r>
            <a:endParaRPr/>
          </a:p>
        </p:txBody>
      </p:sp>
      <p:sp>
        <p:nvSpPr>
          <p:cNvPr id="717" name="Google Shape;717;p65"/>
          <p:cNvSpPr txBox="1">
            <a:spLocks noGrp="1"/>
          </p:cNvSpPr>
          <p:nvPr>
            <p:ph type="subTitle" idx="5"/>
          </p:nvPr>
        </p:nvSpPr>
        <p:spPr>
          <a:xfrm>
            <a:off x="6199520" y="3258862"/>
            <a:ext cx="17805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Prime</a:t>
            </a:r>
            <a:endParaRPr/>
          </a:p>
        </p:txBody>
      </p:sp>
      <p:sp>
        <p:nvSpPr>
          <p:cNvPr id="718" name="Google Shape;718;p65"/>
          <p:cNvSpPr txBox="1">
            <a:spLocks noGrp="1"/>
          </p:cNvSpPr>
          <p:nvPr>
            <p:ph type="subTitle" idx="6"/>
          </p:nvPr>
        </p:nvSpPr>
        <p:spPr>
          <a:xfrm>
            <a:off x="6199530" y="2135838"/>
            <a:ext cx="1780500" cy="108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Malgré sa couleur rouge, Mars est en fait un endroit extrêmement froid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6"/>
          <p:cNvSpPr txBox="1">
            <a:spLocks noGrp="1"/>
          </p:cNvSpPr>
          <p:nvPr>
            <p:ph type="title"/>
          </p:nvPr>
        </p:nvSpPr>
        <p:spPr>
          <a:xfrm>
            <a:off x="576375" y="4945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Vente et distribution</a:t>
            </a:r>
            <a:endParaRPr/>
          </a:p>
        </p:txBody>
      </p:sp>
      <p:cxnSp>
        <p:nvCxnSpPr>
          <p:cNvPr id="724" name="Google Shape;724;p66"/>
          <p:cNvCxnSpPr>
            <a:stCxn id="725" idx="6"/>
            <a:endCxn id="726" idx="2"/>
          </p:cNvCxnSpPr>
          <p:nvPr/>
        </p:nvCxnSpPr>
        <p:spPr>
          <a:xfrm>
            <a:off x="4298871" y="3695799"/>
            <a:ext cx="546300" cy="0"/>
          </a:xfrm>
          <a:prstGeom prst="straightConnector1">
            <a:avLst/>
          </a:prstGeom>
          <a:noFill/>
          <a:ln w="19050" cap="flat" cmpd="sng">
            <a:solidFill>
              <a:schemeClr val="dk1"/>
            </a:solidFill>
            <a:prstDash val="solid"/>
            <a:round/>
            <a:headEnd type="none" w="med" len="med"/>
            <a:tailEnd type="none" w="med" len="med"/>
          </a:ln>
        </p:spPr>
      </p:cxnSp>
      <p:sp>
        <p:nvSpPr>
          <p:cNvPr id="726" name="Google Shape;726;p66"/>
          <p:cNvSpPr/>
          <p:nvPr/>
        </p:nvSpPr>
        <p:spPr>
          <a:xfrm>
            <a:off x="4845234" y="3293949"/>
            <a:ext cx="804300" cy="8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6"/>
          <p:cNvSpPr/>
          <p:nvPr/>
        </p:nvSpPr>
        <p:spPr>
          <a:xfrm>
            <a:off x="3494571" y="3293949"/>
            <a:ext cx="804300" cy="8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6"/>
          <p:cNvSpPr/>
          <p:nvPr/>
        </p:nvSpPr>
        <p:spPr>
          <a:xfrm>
            <a:off x="4845234" y="1852299"/>
            <a:ext cx="804300" cy="8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6"/>
          <p:cNvSpPr/>
          <p:nvPr/>
        </p:nvSpPr>
        <p:spPr>
          <a:xfrm>
            <a:off x="3494571" y="1852299"/>
            <a:ext cx="804300" cy="8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6"/>
          <p:cNvSpPr txBox="1"/>
          <p:nvPr/>
        </p:nvSpPr>
        <p:spPr>
          <a:xfrm>
            <a:off x="772848" y="1790700"/>
            <a:ext cx="2389800" cy="32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000">
                <a:solidFill>
                  <a:schemeClr val="lt2"/>
                </a:solidFill>
                <a:latin typeface="Abril Fatface"/>
                <a:ea typeface="Abril Fatface"/>
                <a:cs typeface="Abril Fatface"/>
                <a:sym typeface="Abril Fatface"/>
              </a:rPr>
              <a:t>Canal 1</a:t>
            </a:r>
            <a:endParaRPr sz="2000">
              <a:solidFill>
                <a:schemeClr val="lt2"/>
              </a:solidFill>
              <a:latin typeface="Abril Fatface"/>
              <a:ea typeface="Abril Fatface"/>
              <a:cs typeface="Abril Fatface"/>
              <a:sym typeface="Abril Fatface"/>
            </a:endParaRPr>
          </a:p>
        </p:txBody>
      </p:sp>
      <p:sp>
        <p:nvSpPr>
          <p:cNvPr id="730" name="Google Shape;730;p66"/>
          <p:cNvSpPr txBox="1"/>
          <p:nvPr/>
        </p:nvSpPr>
        <p:spPr>
          <a:xfrm>
            <a:off x="772848" y="2111557"/>
            <a:ext cx="23898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la planète la plus proche du Soleil</a:t>
            </a:r>
            <a:endParaRPr>
              <a:solidFill>
                <a:schemeClr val="dk1"/>
              </a:solidFill>
              <a:latin typeface="Actor"/>
              <a:ea typeface="Actor"/>
              <a:cs typeface="Actor"/>
              <a:sym typeface="Actor"/>
            </a:endParaRPr>
          </a:p>
        </p:txBody>
      </p:sp>
      <p:sp>
        <p:nvSpPr>
          <p:cNvPr id="731" name="Google Shape;731;p66"/>
          <p:cNvSpPr txBox="1"/>
          <p:nvPr/>
        </p:nvSpPr>
        <p:spPr>
          <a:xfrm>
            <a:off x="772848" y="3214925"/>
            <a:ext cx="2389800" cy="32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000">
                <a:solidFill>
                  <a:schemeClr val="lt2"/>
                </a:solidFill>
                <a:latin typeface="Abril Fatface"/>
                <a:ea typeface="Abril Fatface"/>
                <a:cs typeface="Abril Fatface"/>
                <a:sym typeface="Abril Fatface"/>
              </a:rPr>
              <a:t>Canal 3</a:t>
            </a:r>
            <a:endParaRPr sz="2000">
              <a:solidFill>
                <a:schemeClr val="lt2"/>
              </a:solidFill>
              <a:latin typeface="Abril Fatface"/>
              <a:ea typeface="Abril Fatface"/>
              <a:cs typeface="Abril Fatface"/>
              <a:sym typeface="Abril Fatface"/>
            </a:endParaRPr>
          </a:p>
        </p:txBody>
      </p:sp>
      <p:sp>
        <p:nvSpPr>
          <p:cNvPr id="732" name="Google Shape;732;p66"/>
          <p:cNvSpPr txBox="1"/>
          <p:nvPr/>
        </p:nvSpPr>
        <p:spPr>
          <a:xfrm>
            <a:off x="772848" y="3535782"/>
            <a:ext cx="23898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Vénus a un beau nom, mais il y fait très chaud</a:t>
            </a:r>
            <a:endParaRPr>
              <a:solidFill>
                <a:schemeClr val="dk1"/>
              </a:solidFill>
              <a:latin typeface="Actor"/>
              <a:ea typeface="Actor"/>
              <a:cs typeface="Actor"/>
              <a:sym typeface="Actor"/>
            </a:endParaRPr>
          </a:p>
        </p:txBody>
      </p:sp>
      <p:sp>
        <p:nvSpPr>
          <p:cNvPr id="733" name="Google Shape;733;p66"/>
          <p:cNvSpPr txBox="1"/>
          <p:nvPr/>
        </p:nvSpPr>
        <p:spPr>
          <a:xfrm>
            <a:off x="5979173" y="1790700"/>
            <a:ext cx="2389800" cy="322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Canal 2</a:t>
            </a:r>
            <a:endParaRPr sz="2000">
              <a:solidFill>
                <a:schemeClr val="lt2"/>
              </a:solidFill>
              <a:latin typeface="Abril Fatface"/>
              <a:ea typeface="Abril Fatface"/>
              <a:cs typeface="Abril Fatface"/>
              <a:sym typeface="Abril Fatface"/>
            </a:endParaRPr>
          </a:p>
        </p:txBody>
      </p:sp>
      <p:sp>
        <p:nvSpPr>
          <p:cNvPr id="734" name="Google Shape;734;p66"/>
          <p:cNvSpPr txBox="1"/>
          <p:nvPr/>
        </p:nvSpPr>
        <p:spPr>
          <a:xfrm>
            <a:off x="5980939" y="2111557"/>
            <a:ext cx="2389800" cy="634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Mars est en fait un endroit très froid</a:t>
            </a:r>
            <a:endParaRPr>
              <a:solidFill>
                <a:schemeClr val="dk1"/>
              </a:solidFill>
              <a:latin typeface="Actor"/>
              <a:ea typeface="Actor"/>
              <a:cs typeface="Actor"/>
              <a:sym typeface="Actor"/>
            </a:endParaRPr>
          </a:p>
        </p:txBody>
      </p:sp>
      <p:sp>
        <p:nvSpPr>
          <p:cNvPr id="735" name="Google Shape;735;p66"/>
          <p:cNvSpPr txBox="1"/>
          <p:nvPr/>
        </p:nvSpPr>
        <p:spPr>
          <a:xfrm>
            <a:off x="5979586" y="3214925"/>
            <a:ext cx="2389800" cy="322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Canal 4</a:t>
            </a:r>
            <a:endParaRPr sz="2000">
              <a:solidFill>
                <a:schemeClr val="lt2"/>
              </a:solidFill>
              <a:latin typeface="Abril Fatface"/>
              <a:ea typeface="Abril Fatface"/>
              <a:cs typeface="Abril Fatface"/>
              <a:sym typeface="Abril Fatface"/>
            </a:endParaRPr>
          </a:p>
        </p:txBody>
      </p:sp>
      <p:sp>
        <p:nvSpPr>
          <p:cNvPr id="736" name="Google Shape;736;p66"/>
          <p:cNvSpPr txBox="1"/>
          <p:nvPr/>
        </p:nvSpPr>
        <p:spPr>
          <a:xfrm>
            <a:off x="5981352" y="3535782"/>
            <a:ext cx="2389800" cy="634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Saturne est composée d'hydrogène et d'hélium</a:t>
            </a:r>
            <a:endParaRPr b="1">
              <a:solidFill>
                <a:schemeClr val="dk1"/>
              </a:solidFill>
              <a:latin typeface="Actor"/>
              <a:ea typeface="Actor"/>
              <a:cs typeface="Actor"/>
              <a:sym typeface="Actor"/>
            </a:endParaRPr>
          </a:p>
        </p:txBody>
      </p:sp>
      <p:cxnSp>
        <p:nvCxnSpPr>
          <p:cNvPr id="737" name="Google Shape;737;p66"/>
          <p:cNvCxnSpPr>
            <a:stCxn id="728" idx="6"/>
            <a:endCxn id="727" idx="2"/>
          </p:cNvCxnSpPr>
          <p:nvPr/>
        </p:nvCxnSpPr>
        <p:spPr>
          <a:xfrm>
            <a:off x="4298871" y="2254149"/>
            <a:ext cx="546300" cy="0"/>
          </a:xfrm>
          <a:prstGeom prst="straightConnector1">
            <a:avLst/>
          </a:prstGeom>
          <a:noFill/>
          <a:ln w="19050" cap="flat" cmpd="sng">
            <a:solidFill>
              <a:schemeClr val="dk1"/>
            </a:solidFill>
            <a:prstDash val="solid"/>
            <a:round/>
            <a:headEnd type="none" w="med" len="med"/>
            <a:tailEnd type="none" w="med" len="med"/>
          </a:ln>
        </p:spPr>
      </p:cxnSp>
      <p:cxnSp>
        <p:nvCxnSpPr>
          <p:cNvPr id="738" name="Google Shape;738;p66"/>
          <p:cNvCxnSpPr>
            <a:stCxn id="727" idx="4"/>
            <a:endCxn id="725" idx="0"/>
          </p:cNvCxnSpPr>
          <p:nvPr/>
        </p:nvCxnSpPr>
        <p:spPr>
          <a:xfrm rot="5400000">
            <a:off x="4253184" y="2299599"/>
            <a:ext cx="637800" cy="1350600"/>
          </a:xfrm>
          <a:prstGeom prst="bentConnector3">
            <a:avLst>
              <a:gd name="adj1" fmla="val 49988"/>
            </a:avLst>
          </a:prstGeom>
          <a:noFill/>
          <a:ln w="19050" cap="flat" cmpd="sng">
            <a:solidFill>
              <a:schemeClr val="dk1"/>
            </a:solidFill>
            <a:prstDash val="solid"/>
            <a:round/>
            <a:headEnd type="none" w="med" len="med"/>
            <a:tailEnd type="none" w="med" len="med"/>
          </a:ln>
        </p:spPr>
      </p:cxnSp>
      <p:grpSp>
        <p:nvGrpSpPr>
          <p:cNvPr id="739" name="Google Shape;739;p66"/>
          <p:cNvGrpSpPr/>
          <p:nvPr/>
        </p:nvGrpSpPr>
        <p:grpSpPr>
          <a:xfrm>
            <a:off x="5064202" y="2064911"/>
            <a:ext cx="366364" cy="367290"/>
            <a:chOff x="-61354875" y="4101525"/>
            <a:chExt cx="316650" cy="317450"/>
          </a:xfrm>
        </p:grpSpPr>
        <p:sp>
          <p:nvSpPr>
            <p:cNvPr id="740" name="Google Shape;740;p66"/>
            <p:cNvSpPr/>
            <p:nvPr/>
          </p:nvSpPr>
          <p:spPr>
            <a:xfrm>
              <a:off x="-61172925" y="4240150"/>
              <a:ext cx="62225" cy="145750"/>
            </a:xfrm>
            <a:custGeom>
              <a:avLst/>
              <a:gdLst/>
              <a:ahLst/>
              <a:cxnLst/>
              <a:rect l="l" t="t" r="r" b="b"/>
              <a:pathLst>
                <a:path w="2489" h="5830" extrusionOk="0">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6"/>
            <p:cNvSpPr/>
            <p:nvPr/>
          </p:nvSpPr>
          <p:spPr>
            <a:xfrm>
              <a:off x="-61354875" y="4101525"/>
              <a:ext cx="316650" cy="317450"/>
            </a:xfrm>
            <a:custGeom>
              <a:avLst/>
              <a:gdLst/>
              <a:ahLst/>
              <a:cxnLst/>
              <a:rect l="l" t="t" r="r" b="b"/>
              <a:pathLst>
                <a:path w="12666" h="12698" extrusionOk="0">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66"/>
          <p:cNvGrpSpPr/>
          <p:nvPr/>
        </p:nvGrpSpPr>
        <p:grpSpPr>
          <a:xfrm>
            <a:off x="3707745" y="2071275"/>
            <a:ext cx="377953" cy="365747"/>
            <a:chOff x="-60988625" y="3740800"/>
            <a:chExt cx="316650" cy="310350"/>
          </a:xfrm>
        </p:grpSpPr>
        <p:sp>
          <p:nvSpPr>
            <p:cNvPr id="743" name="Google Shape;743;p66"/>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6"/>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6"/>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66"/>
          <p:cNvGrpSpPr/>
          <p:nvPr/>
        </p:nvGrpSpPr>
        <p:grpSpPr>
          <a:xfrm>
            <a:off x="3740425" y="3512168"/>
            <a:ext cx="312592" cy="367261"/>
            <a:chOff x="-64022550" y="3727425"/>
            <a:chExt cx="270175" cy="317425"/>
          </a:xfrm>
        </p:grpSpPr>
        <p:sp>
          <p:nvSpPr>
            <p:cNvPr id="747" name="Google Shape;747;p66"/>
            <p:cNvSpPr/>
            <p:nvPr/>
          </p:nvSpPr>
          <p:spPr>
            <a:xfrm>
              <a:off x="-64022550" y="3912500"/>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6"/>
            <p:cNvSpPr/>
            <p:nvPr/>
          </p:nvSpPr>
          <p:spPr>
            <a:xfrm>
              <a:off x="-64000500"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6"/>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66"/>
          <p:cNvSpPr/>
          <p:nvPr/>
        </p:nvSpPr>
        <p:spPr>
          <a:xfrm>
            <a:off x="5064202" y="3517907"/>
            <a:ext cx="366364" cy="366682"/>
          </a:xfrm>
          <a:custGeom>
            <a:avLst/>
            <a:gdLst/>
            <a:ahLst/>
            <a:cxnLst/>
            <a:rect l="l" t="t" r="r" b="b"/>
            <a:pathLst>
              <a:path w="12666" h="12677" extrusionOk="0">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7"/>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Publicité et promotion</a:t>
            </a:r>
            <a:endParaRPr/>
          </a:p>
        </p:txBody>
      </p:sp>
      <p:sp>
        <p:nvSpPr>
          <p:cNvPr id="756" name="Google Shape;756;p67"/>
          <p:cNvSpPr txBox="1">
            <a:spLocks noGrp="1"/>
          </p:cNvSpPr>
          <p:nvPr>
            <p:ph type="subTitle" idx="1"/>
          </p:nvPr>
        </p:nvSpPr>
        <p:spPr>
          <a:xfrm>
            <a:off x="936437" y="2322825"/>
            <a:ext cx="23898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Publicité</a:t>
            </a:r>
            <a:endParaRPr/>
          </a:p>
        </p:txBody>
      </p:sp>
      <p:sp>
        <p:nvSpPr>
          <p:cNvPr id="757" name="Google Shape;757;p67"/>
          <p:cNvSpPr txBox="1">
            <a:spLocks noGrp="1"/>
          </p:cNvSpPr>
          <p:nvPr>
            <p:ph type="subTitle" idx="2"/>
          </p:nvPr>
        </p:nvSpPr>
        <p:spPr>
          <a:xfrm>
            <a:off x="3377119" y="1582150"/>
            <a:ext cx="23880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RP</a:t>
            </a:r>
            <a:endParaRPr/>
          </a:p>
        </p:txBody>
      </p:sp>
      <p:sp>
        <p:nvSpPr>
          <p:cNvPr id="758" name="Google Shape;758;p67"/>
          <p:cNvSpPr txBox="1">
            <a:spLocks noGrp="1"/>
          </p:cNvSpPr>
          <p:nvPr>
            <p:ph type="subTitle" idx="3"/>
          </p:nvPr>
        </p:nvSpPr>
        <p:spPr>
          <a:xfrm>
            <a:off x="938203" y="2643682"/>
            <a:ext cx="23898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a:t>Vénus a un beau nom, mais il y fait très chaud</a:t>
            </a:r>
            <a:endParaRPr/>
          </a:p>
        </p:txBody>
      </p:sp>
      <p:sp>
        <p:nvSpPr>
          <p:cNvPr id="759" name="Google Shape;759;p67"/>
          <p:cNvSpPr txBox="1">
            <a:spLocks noGrp="1"/>
          </p:cNvSpPr>
          <p:nvPr>
            <p:ph type="subTitle" idx="4"/>
          </p:nvPr>
        </p:nvSpPr>
        <p:spPr>
          <a:xfrm>
            <a:off x="3378896" y="1903007"/>
            <a:ext cx="23880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a:t>Mercure est la planète la plus proche du Soleil</a:t>
            </a:r>
            <a:endParaRPr/>
          </a:p>
        </p:txBody>
      </p:sp>
      <p:sp>
        <p:nvSpPr>
          <p:cNvPr id="760" name="Google Shape;760;p67"/>
          <p:cNvSpPr txBox="1">
            <a:spLocks noGrp="1"/>
          </p:cNvSpPr>
          <p:nvPr>
            <p:ph type="subTitle" idx="5"/>
          </p:nvPr>
        </p:nvSpPr>
        <p:spPr>
          <a:xfrm>
            <a:off x="5816001" y="2336475"/>
            <a:ext cx="2386200" cy="3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En ligne</a:t>
            </a:r>
            <a:endParaRPr/>
          </a:p>
        </p:txBody>
      </p:sp>
      <p:sp>
        <p:nvSpPr>
          <p:cNvPr id="761" name="Google Shape;761;p67"/>
          <p:cNvSpPr txBox="1">
            <a:spLocks noGrp="1"/>
          </p:cNvSpPr>
          <p:nvPr>
            <p:ph type="subTitle" idx="6"/>
          </p:nvPr>
        </p:nvSpPr>
        <p:spPr>
          <a:xfrm>
            <a:off x="5817778" y="2657332"/>
            <a:ext cx="23862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a:t>Saturne est composée d'hydrogène et d'hélium</a:t>
            </a:r>
            <a:endParaRPr/>
          </a:p>
        </p:txBody>
      </p:sp>
      <p:sp>
        <p:nvSpPr>
          <p:cNvPr id="762" name="Google Shape;762;p67"/>
          <p:cNvSpPr/>
          <p:nvPr/>
        </p:nvSpPr>
        <p:spPr>
          <a:xfrm>
            <a:off x="3367350" y="2761325"/>
            <a:ext cx="2409300" cy="2409300"/>
          </a:xfrm>
          <a:prstGeom prst="arc">
            <a:avLst>
              <a:gd name="adj1" fmla="val 10773533"/>
              <a:gd name="adj2"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3" name="Google Shape;763;p67"/>
          <p:cNvCxnSpPr/>
          <p:nvPr/>
        </p:nvCxnSpPr>
        <p:spPr>
          <a:xfrm>
            <a:off x="4572000" y="2537188"/>
            <a:ext cx="0" cy="232500"/>
          </a:xfrm>
          <a:prstGeom prst="straightConnector1">
            <a:avLst/>
          </a:prstGeom>
          <a:noFill/>
          <a:ln w="19050" cap="flat" cmpd="sng">
            <a:solidFill>
              <a:schemeClr val="dk1"/>
            </a:solidFill>
            <a:prstDash val="solid"/>
            <a:round/>
            <a:headEnd type="oval" w="med" len="med"/>
            <a:tailEnd type="none" w="med" len="med"/>
          </a:ln>
        </p:spPr>
      </p:cxnSp>
      <p:sp>
        <p:nvSpPr>
          <p:cNvPr id="764" name="Google Shape;764;p67"/>
          <p:cNvSpPr/>
          <p:nvPr/>
        </p:nvSpPr>
        <p:spPr>
          <a:xfrm>
            <a:off x="2123675" y="3291525"/>
            <a:ext cx="1312114" cy="311100"/>
          </a:xfrm>
          <a:custGeom>
            <a:avLst/>
            <a:gdLst/>
            <a:ahLst/>
            <a:cxnLst/>
            <a:rect l="l" t="t" r="r" b="b"/>
            <a:pathLst>
              <a:path w="32464" h="12444" extrusionOk="0">
                <a:moveTo>
                  <a:pt x="32464" y="12444"/>
                </a:moveTo>
                <a:lnTo>
                  <a:pt x="0" y="12444"/>
                </a:lnTo>
                <a:lnTo>
                  <a:pt x="0" y="0"/>
                </a:lnTo>
              </a:path>
            </a:pathLst>
          </a:custGeom>
          <a:noFill/>
          <a:ln w="19050" cap="flat" cmpd="sng">
            <a:solidFill>
              <a:schemeClr val="dk1"/>
            </a:solidFill>
            <a:prstDash val="solid"/>
            <a:round/>
            <a:headEnd type="none" w="med" len="med"/>
            <a:tailEnd type="oval" w="med" len="med"/>
          </a:ln>
        </p:spPr>
      </p:sp>
      <p:sp>
        <p:nvSpPr>
          <p:cNvPr id="765" name="Google Shape;765;p67"/>
          <p:cNvSpPr/>
          <p:nvPr/>
        </p:nvSpPr>
        <p:spPr>
          <a:xfrm flipH="1">
            <a:off x="5708200" y="3291525"/>
            <a:ext cx="1312114" cy="311100"/>
          </a:xfrm>
          <a:custGeom>
            <a:avLst/>
            <a:gdLst/>
            <a:ahLst/>
            <a:cxnLst/>
            <a:rect l="l" t="t" r="r" b="b"/>
            <a:pathLst>
              <a:path w="32464" h="12444" extrusionOk="0">
                <a:moveTo>
                  <a:pt x="32464" y="12444"/>
                </a:moveTo>
                <a:lnTo>
                  <a:pt x="0" y="12444"/>
                </a:lnTo>
                <a:lnTo>
                  <a:pt x="0" y="0"/>
                </a:lnTo>
              </a:path>
            </a:pathLst>
          </a:custGeom>
          <a:noFill/>
          <a:ln w="19050" cap="flat" cmpd="sng">
            <a:solidFill>
              <a:schemeClr val="dk1"/>
            </a:solidFill>
            <a:prstDash val="solid"/>
            <a:round/>
            <a:headEnd type="none" w="med" len="med"/>
            <a:tailEnd type="oval" w="med" len="med"/>
          </a:ln>
        </p:spPr>
      </p:sp>
      <p:sp>
        <p:nvSpPr>
          <p:cNvPr id="766" name="Google Shape;766;p67"/>
          <p:cNvSpPr/>
          <p:nvPr/>
        </p:nvSpPr>
        <p:spPr>
          <a:xfrm>
            <a:off x="3982812" y="3056327"/>
            <a:ext cx="1178400" cy="117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67"/>
          <p:cNvGrpSpPr/>
          <p:nvPr/>
        </p:nvGrpSpPr>
        <p:grpSpPr>
          <a:xfrm>
            <a:off x="4273945" y="3393766"/>
            <a:ext cx="613556" cy="502923"/>
            <a:chOff x="3860400" y="3254050"/>
            <a:chExt cx="296175" cy="241825"/>
          </a:xfrm>
        </p:grpSpPr>
        <p:sp>
          <p:nvSpPr>
            <p:cNvPr id="768" name="Google Shape;768;p67"/>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7"/>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7"/>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7"/>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7"/>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7"/>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7"/>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 name="Google Shape;775;p67"/>
          <p:cNvSpPr/>
          <p:nvPr/>
        </p:nvSpPr>
        <p:spPr>
          <a:xfrm>
            <a:off x="713225" y="3949200"/>
            <a:ext cx="1890300" cy="117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68"/>
          <p:cNvPicPr preferRelativeResize="0"/>
          <p:nvPr/>
        </p:nvPicPr>
        <p:blipFill rotWithShape="1">
          <a:blip r:embed="rId3">
            <a:alphaModFix/>
          </a:blip>
          <a:srcRect l="41857"/>
          <a:stretch/>
        </p:blipFill>
        <p:spPr>
          <a:xfrm>
            <a:off x="6153325" y="0"/>
            <a:ext cx="2990676" cy="5143500"/>
          </a:xfrm>
          <a:prstGeom prst="rect">
            <a:avLst/>
          </a:prstGeom>
          <a:noFill/>
          <a:ln>
            <a:noFill/>
          </a:ln>
        </p:spPr>
      </p:pic>
      <p:sp>
        <p:nvSpPr>
          <p:cNvPr id="781" name="Google Shape;781;p68"/>
          <p:cNvSpPr/>
          <p:nvPr/>
        </p:nvSpPr>
        <p:spPr>
          <a:xfrm>
            <a:off x="5782600" y="-20525"/>
            <a:ext cx="1155600" cy="219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8"/>
          <p:cNvSpPr/>
          <p:nvPr/>
        </p:nvSpPr>
        <p:spPr>
          <a:xfrm>
            <a:off x="3353175" y="4538100"/>
            <a:ext cx="3832800" cy="60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8"/>
          <p:cNvSpPr/>
          <p:nvPr/>
        </p:nvSpPr>
        <p:spPr>
          <a:xfrm>
            <a:off x="645750" y="1808550"/>
            <a:ext cx="6064200" cy="1650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8"/>
          <p:cNvSpPr txBox="1">
            <a:spLocks noGrp="1"/>
          </p:cNvSpPr>
          <p:nvPr>
            <p:ph type="title"/>
          </p:nvPr>
        </p:nvSpPr>
        <p:spPr>
          <a:xfrm flipH="1">
            <a:off x="713200" y="1935675"/>
            <a:ext cx="5069400" cy="134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Management</a:t>
            </a:r>
            <a:endParaRPr/>
          </a:p>
        </p:txBody>
      </p:sp>
      <p:sp>
        <p:nvSpPr>
          <p:cNvPr id="785" name="Google Shape;785;p68"/>
          <p:cNvSpPr txBox="1">
            <a:spLocks noGrp="1"/>
          </p:cNvSpPr>
          <p:nvPr>
            <p:ph type="subTitle" idx="1"/>
          </p:nvPr>
        </p:nvSpPr>
        <p:spPr>
          <a:xfrm flipH="1">
            <a:off x="1241950" y="3505525"/>
            <a:ext cx="4011900" cy="70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Vous pouvez entrer un sous-titre ici si vous en avez besoin</a:t>
            </a:r>
            <a:endParaRPr/>
          </a:p>
        </p:txBody>
      </p:sp>
      <p:sp>
        <p:nvSpPr>
          <p:cNvPr id="786" name="Google Shape;786;p68"/>
          <p:cNvSpPr txBox="1">
            <a:spLocks noGrp="1"/>
          </p:cNvSpPr>
          <p:nvPr>
            <p:ph type="title" idx="2"/>
          </p:nvPr>
        </p:nvSpPr>
        <p:spPr>
          <a:xfrm flipH="1">
            <a:off x="2295100" y="380725"/>
            <a:ext cx="1905600" cy="123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04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0"/>
        <p:cNvGrpSpPr/>
        <p:nvPr/>
      </p:nvGrpSpPr>
      <p:grpSpPr>
        <a:xfrm>
          <a:off x="0" y="0"/>
          <a:ext cx="0" cy="0"/>
          <a:chOff x="0" y="0"/>
          <a:chExt cx="0" cy="0"/>
        </a:xfrm>
      </p:grpSpPr>
      <p:sp>
        <p:nvSpPr>
          <p:cNvPr id="791" name="Google Shape;791;p69"/>
          <p:cNvSpPr/>
          <p:nvPr/>
        </p:nvSpPr>
        <p:spPr>
          <a:xfrm>
            <a:off x="0" y="1460200"/>
            <a:ext cx="2499300" cy="117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9"/>
          <p:cNvSpPr/>
          <p:nvPr/>
        </p:nvSpPr>
        <p:spPr>
          <a:xfrm>
            <a:off x="1675425" y="378700"/>
            <a:ext cx="5792100" cy="1385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9"/>
          <p:cNvSpPr txBox="1">
            <a:spLocks noGrp="1"/>
          </p:cNvSpPr>
          <p:nvPr>
            <p:ph type="title"/>
          </p:nvPr>
        </p:nvSpPr>
        <p:spPr>
          <a:xfrm>
            <a:off x="3022875" y="453975"/>
            <a:ext cx="30972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a:t>Une image vaut mille mots</a:t>
            </a:r>
            <a:endParaRPr/>
          </a:p>
        </p:txBody>
      </p:sp>
      <p:sp>
        <p:nvSpPr>
          <p:cNvPr id="794" name="Google Shape;794;p69"/>
          <p:cNvSpPr/>
          <p:nvPr/>
        </p:nvSpPr>
        <p:spPr>
          <a:xfrm>
            <a:off x="7960500" y="2902500"/>
            <a:ext cx="1183500" cy="224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0"/>
          <p:cNvSpPr/>
          <p:nvPr/>
        </p:nvSpPr>
        <p:spPr>
          <a:xfrm>
            <a:off x="7076475" y="0"/>
            <a:ext cx="1155600" cy="30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0"/>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Notre équipe</a:t>
            </a:r>
            <a:endParaRPr/>
          </a:p>
        </p:txBody>
      </p:sp>
      <p:sp>
        <p:nvSpPr>
          <p:cNvPr id="801" name="Google Shape;801;p70"/>
          <p:cNvSpPr/>
          <p:nvPr/>
        </p:nvSpPr>
        <p:spPr>
          <a:xfrm>
            <a:off x="864175" y="2711075"/>
            <a:ext cx="1582200" cy="2432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0"/>
          <p:cNvSpPr txBox="1">
            <a:spLocks noGrp="1"/>
          </p:cNvSpPr>
          <p:nvPr>
            <p:ph type="subTitle" idx="1"/>
          </p:nvPr>
        </p:nvSpPr>
        <p:spPr>
          <a:xfrm>
            <a:off x="774566" y="1589475"/>
            <a:ext cx="29235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Léa Durand</a:t>
            </a:r>
            <a:endParaRPr/>
          </a:p>
        </p:txBody>
      </p:sp>
      <p:sp>
        <p:nvSpPr>
          <p:cNvPr id="803" name="Google Shape;803;p70"/>
          <p:cNvSpPr txBox="1">
            <a:spLocks noGrp="1"/>
          </p:cNvSpPr>
          <p:nvPr>
            <p:ph type="subTitle" idx="2"/>
          </p:nvPr>
        </p:nvSpPr>
        <p:spPr>
          <a:xfrm>
            <a:off x="5445867" y="3294675"/>
            <a:ext cx="2921400" cy="3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a:t>Adrien Martin</a:t>
            </a:r>
            <a:endParaRPr/>
          </a:p>
        </p:txBody>
      </p:sp>
      <p:sp>
        <p:nvSpPr>
          <p:cNvPr id="804" name="Google Shape;804;p70"/>
          <p:cNvSpPr txBox="1">
            <a:spLocks noGrp="1"/>
          </p:cNvSpPr>
          <p:nvPr>
            <p:ph type="subTitle" idx="3"/>
          </p:nvPr>
        </p:nvSpPr>
        <p:spPr>
          <a:xfrm>
            <a:off x="776726" y="1910330"/>
            <a:ext cx="292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Vous pouvez parler ici un peu de cette personne</a:t>
            </a:r>
            <a:endParaRPr/>
          </a:p>
        </p:txBody>
      </p:sp>
      <p:sp>
        <p:nvSpPr>
          <p:cNvPr id="805" name="Google Shape;805;p70"/>
          <p:cNvSpPr txBox="1">
            <a:spLocks noGrp="1"/>
          </p:cNvSpPr>
          <p:nvPr>
            <p:ph type="subTitle" idx="4"/>
          </p:nvPr>
        </p:nvSpPr>
        <p:spPr>
          <a:xfrm>
            <a:off x="5448034" y="3615530"/>
            <a:ext cx="2921400" cy="634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t>Vous pouvez parler ici un peu de cette personne</a:t>
            </a:r>
            <a:endParaRPr/>
          </a:p>
        </p:txBody>
      </p:sp>
      <p:pic>
        <p:nvPicPr>
          <p:cNvPr id="806" name="Google Shape;806;p70"/>
          <p:cNvPicPr preferRelativeResize="0"/>
          <p:nvPr/>
        </p:nvPicPr>
        <p:blipFill rotWithShape="1">
          <a:blip r:embed="rId3">
            <a:alphaModFix/>
          </a:blip>
          <a:srcRect l="15704" r="17383"/>
          <a:stretch/>
        </p:blipFill>
        <p:spPr>
          <a:xfrm>
            <a:off x="3801975" y="1301100"/>
            <a:ext cx="1539000" cy="1531800"/>
          </a:xfrm>
          <a:prstGeom prst="ellipse">
            <a:avLst/>
          </a:prstGeom>
          <a:noFill/>
          <a:ln>
            <a:noFill/>
          </a:ln>
        </p:spPr>
      </p:pic>
      <p:pic>
        <p:nvPicPr>
          <p:cNvPr id="807" name="Google Shape;807;p70"/>
          <p:cNvPicPr preferRelativeResize="0"/>
          <p:nvPr/>
        </p:nvPicPr>
        <p:blipFill rotWithShape="1">
          <a:blip r:embed="rId4">
            <a:alphaModFix/>
          </a:blip>
          <a:srcRect l="21813" t="17749" r="23102"/>
          <a:stretch/>
        </p:blipFill>
        <p:spPr>
          <a:xfrm>
            <a:off x="3801975" y="3006300"/>
            <a:ext cx="1539000" cy="15318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4"/>
        <p:cNvGrpSpPr/>
        <p:nvPr/>
      </p:nvGrpSpPr>
      <p:grpSpPr>
        <a:xfrm>
          <a:off x="0" y="0"/>
          <a:ext cx="0" cy="0"/>
          <a:chOff x="0" y="0"/>
          <a:chExt cx="0" cy="0"/>
        </a:xfrm>
      </p:grpSpPr>
      <p:sp>
        <p:nvSpPr>
          <p:cNvPr id="245" name="Google Shape;245;p44"/>
          <p:cNvSpPr/>
          <p:nvPr/>
        </p:nvSpPr>
        <p:spPr>
          <a:xfrm>
            <a:off x="576375" y="491100"/>
            <a:ext cx="7990200" cy="569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4"/>
          <p:cNvSpPr txBox="1">
            <a:spLocks noGrp="1"/>
          </p:cNvSpPr>
          <p:nvPr>
            <p:ph type="title"/>
          </p:nvPr>
        </p:nvSpPr>
        <p:spPr>
          <a:xfrm>
            <a:off x="713225" y="44505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Liste des contenus</a:t>
            </a:r>
            <a:endParaRPr/>
          </a:p>
        </p:txBody>
      </p:sp>
      <p:sp>
        <p:nvSpPr>
          <p:cNvPr id="247" name="Google Shape;247;p44"/>
          <p:cNvSpPr txBox="1">
            <a:spLocks noGrp="1"/>
          </p:cNvSpPr>
          <p:nvPr>
            <p:ph type="subTitle" idx="1"/>
          </p:nvPr>
        </p:nvSpPr>
        <p:spPr>
          <a:xfrm>
            <a:off x="650175" y="1846488"/>
            <a:ext cx="26148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Aperçu des activités</a:t>
            </a:r>
            <a:endParaRPr/>
          </a:p>
        </p:txBody>
      </p:sp>
      <p:sp>
        <p:nvSpPr>
          <p:cNvPr id="248" name="Google Shape;248;p44"/>
          <p:cNvSpPr txBox="1">
            <a:spLocks noGrp="1"/>
          </p:cNvSpPr>
          <p:nvPr>
            <p:ph type="subTitle" idx="2"/>
          </p:nvPr>
        </p:nvSpPr>
        <p:spPr>
          <a:xfrm>
            <a:off x="3264974" y="1846488"/>
            <a:ext cx="26130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Analyse du marché</a:t>
            </a:r>
            <a:endParaRPr/>
          </a:p>
        </p:txBody>
      </p:sp>
      <p:sp>
        <p:nvSpPr>
          <p:cNvPr id="249" name="Google Shape;249;p44"/>
          <p:cNvSpPr txBox="1">
            <a:spLocks noGrp="1"/>
          </p:cNvSpPr>
          <p:nvPr>
            <p:ph type="subTitle" idx="3"/>
          </p:nvPr>
        </p:nvSpPr>
        <p:spPr>
          <a:xfrm>
            <a:off x="650175" y="3393966"/>
            <a:ext cx="26148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Management</a:t>
            </a:r>
            <a:endParaRPr/>
          </a:p>
        </p:txBody>
      </p:sp>
      <p:sp>
        <p:nvSpPr>
          <p:cNvPr id="250" name="Google Shape;250;p44"/>
          <p:cNvSpPr txBox="1">
            <a:spLocks noGrp="1"/>
          </p:cNvSpPr>
          <p:nvPr>
            <p:ph type="subTitle" idx="4"/>
          </p:nvPr>
        </p:nvSpPr>
        <p:spPr>
          <a:xfrm>
            <a:off x="3264974" y="3393966"/>
            <a:ext cx="26130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Plan d'exploitation</a:t>
            </a:r>
            <a:endParaRPr/>
          </a:p>
        </p:txBody>
      </p:sp>
      <p:sp>
        <p:nvSpPr>
          <p:cNvPr id="251" name="Google Shape;251;p44"/>
          <p:cNvSpPr txBox="1">
            <a:spLocks noGrp="1"/>
          </p:cNvSpPr>
          <p:nvPr>
            <p:ph type="subTitle" idx="5"/>
          </p:nvPr>
        </p:nvSpPr>
        <p:spPr>
          <a:xfrm>
            <a:off x="650175" y="2180096"/>
            <a:ext cx="26148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décrire ici le sujet de la section</a:t>
            </a:r>
            <a:endParaRPr/>
          </a:p>
        </p:txBody>
      </p:sp>
      <p:sp>
        <p:nvSpPr>
          <p:cNvPr id="252" name="Google Shape;252;p44"/>
          <p:cNvSpPr txBox="1">
            <a:spLocks noGrp="1"/>
          </p:cNvSpPr>
          <p:nvPr>
            <p:ph type="subTitle" idx="6"/>
          </p:nvPr>
        </p:nvSpPr>
        <p:spPr>
          <a:xfrm>
            <a:off x="3264974" y="2180096"/>
            <a:ext cx="26130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décrire ici le sujet de la section</a:t>
            </a:r>
            <a:endParaRPr/>
          </a:p>
        </p:txBody>
      </p:sp>
      <p:sp>
        <p:nvSpPr>
          <p:cNvPr id="253" name="Google Shape;253;p44"/>
          <p:cNvSpPr txBox="1">
            <a:spLocks noGrp="1"/>
          </p:cNvSpPr>
          <p:nvPr>
            <p:ph type="subTitle" idx="7"/>
          </p:nvPr>
        </p:nvSpPr>
        <p:spPr>
          <a:xfrm>
            <a:off x="650175" y="3730379"/>
            <a:ext cx="26148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décrire ici le sujet de la section</a:t>
            </a:r>
            <a:endParaRPr/>
          </a:p>
        </p:txBody>
      </p:sp>
      <p:sp>
        <p:nvSpPr>
          <p:cNvPr id="254" name="Google Shape;254;p44"/>
          <p:cNvSpPr txBox="1">
            <a:spLocks noGrp="1"/>
          </p:cNvSpPr>
          <p:nvPr>
            <p:ph type="subTitle" idx="8"/>
          </p:nvPr>
        </p:nvSpPr>
        <p:spPr>
          <a:xfrm>
            <a:off x="3264974" y="3730379"/>
            <a:ext cx="26130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décrire ici le sujet de la section</a:t>
            </a:r>
            <a:endParaRPr/>
          </a:p>
        </p:txBody>
      </p:sp>
      <p:sp>
        <p:nvSpPr>
          <p:cNvPr id="255" name="Google Shape;255;p44"/>
          <p:cNvSpPr txBox="1">
            <a:spLocks noGrp="1"/>
          </p:cNvSpPr>
          <p:nvPr>
            <p:ph type="title" idx="9"/>
          </p:nvPr>
        </p:nvSpPr>
        <p:spPr>
          <a:xfrm>
            <a:off x="650175" y="1295108"/>
            <a:ext cx="2614800" cy="56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01</a:t>
            </a:r>
            <a:endParaRPr/>
          </a:p>
        </p:txBody>
      </p:sp>
      <p:sp>
        <p:nvSpPr>
          <p:cNvPr id="256" name="Google Shape;256;p44"/>
          <p:cNvSpPr txBox="1">
            <a:spLocks noGrp="1"/>
          </p:cNvSpPr>
          <p:nvPr>
            <p:ph type="title" idx="13"/>
          </p:nvPr>
        </p:nvSpPr>
        <p:spPr>
          <a:xfrm>
            <a:off x="3264974" y="1298233"/>
            <a:ext cx="2613000" cy="56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02</a:t>
            </a:r>
            <a:endParaRPr/>
          </a:p>
        </p:txBody>
      </p:sp>
      <p:sp>
        <p:nvSpPr>
          <p:cNvPr id="257" name="Google Shape;257;p44"/>
          <p:cNvSpPr txBox="1">
            <a:spLocks noGrp="1"/>
          </p:cNvSpPr>
          <p:nvPr>
            <p:ph type="title" idx="14"/>
          </p:nvPr>
        </p:nvSpPr>
        <p:spPr>
          <a:xfrm>
            <a:off x="650175" y="2857310"/>
            <a:ext cx="26148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04</a:t>
            </a:r>
            <a:endParaRPr/>
          </a:p>
        </p:txBody>
      </p:sp>
      <p:sp>
        <p:nvSpPr>
          <p:cNvPr id="258" name="Google Shape;258;p44"/>
          <p:cNvSpPr txBox="1">
            <a:spLocks noGrp="1"/>
          </p:cNvSpPr>
          <p:nvPr>
            <p:ph type="title" idx="15"/>
          </p:nvPr>
        </p:nvSpPr>
        <p:spPr>
          <a:xfrm>
            <a:off x="3264974" y="2857310"/>
            <a:ext cx="26130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05</a:t>
            </a:r>
            <a:endParaRPr/>
          </a:p>
        </p:txBody>
      </p:sp>
      <p:sp>
        <p:nvSpPr>
          <p:cNvPr id="259" name="Google Shape;259;p44"/>
          <p:cNvSpPr txBox="1">
            <a:spLocks noGrp="1"/>
          </p:cNvSpPr>
          <p:nvPr>
            <p:ph type="subTitle" idx="16"/>
          </p:nvPr>
        </p:nvSpPr>
        <p:spPr>
          <a:xfrm>
            <a:off x="5880625" y="1846488"/>
            <a:ext cx="26112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Plan marketing</a:t>
            </a:r>
            <a:endParaRPr/>
          </a:p>
        </p:txBody>
      </p:sp>
      <p:sp>
        <p:nvSpPr>
          <p:cNvPr id="260" name="Google Shape;260;p44"/>
          <p:cNvSpPr txBox="1">
            <a:spLocks noGrp="1"/>
          </p:cNvSpPr>
          <p:nvPr>
            <p:ph type="subTitle" idx="17"/>
          </p:nvPr>
        </p:nvSpPr>
        <p:spPr>
          <a:xfrm>
            <a:off x="5880625" y="3393966"/>
            <a:ext cx="26112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Plan financier</a:t>
            </a:r>
            <a:endParaRPr/>
          </a:p>
        </p:txBody>
      </p:sp>
      <p:sp>
        <p:nvSpPr>
          <p:cNvPr id="261" name="Google Shape;261;p44"/>
          <p:cNvSpPr txBox="1">
            <a:spLocks noGrp="1"/>
          </p:cNvSpPr>
          <p:nvPr>
            <p:ph type="subTitle" idx="18"/>
          </p:nvPr>
        </p:nvSpPr>
        <p:spPr>
          <a:xfrm>
            <a:off x="5880625" y="2180096"/>
            <a:ext cx="26112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décrire ici le sujet de la section</a:t>
            </a:r>
            <a:endParaRPr/>
          </a:p>
        </p:txBody>
      </p:sp>
      <p:sp>
        <p:nvSpPr>
          <p:cNvPr id="262" name="Google Shape;262;p44"/>
          <p:cNvSpPr txBox="1">
            <a:spLocks noGrp="1"/>
          </p:cNvSpPr>
          <p:nvPr>
            <p:ph type="subTitle" idx="19"/>
          </p:nvPr>
        </p:nvSpPr>
        <p:spPr>
          <a:xfrm>
            <a:off x="5880625" y="3730379"/>
            <a:ext cx="26112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Vous pouvez décrire ici le sujet de la section</a:t>
            </a:r>
            <a:endParaRPr/>
          </a:p>
        </p:txBody>
      </p:sp>
      <p:sp>
        <p:nvSpPr>
          <p:cNvPr id="263" name="Google Shape;263;p44"/>
          <p:cNvSpPr txBox="1">
            <a:spLocks noGrp="1"/>
          </p:cNvSpPr>
          <p:nvPr>
            <p:ph type="title" idx="20"/>
          </p:nvPr>
        </p:nvSpPr>
        <p:spPr>
          <a:xfrm>
            <a:off x="5880625" y="1298233"/>
            <a:ext cx="2611200" cy="56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03</a:t>
            </a:r>
            <a:endParaRPr/>
          </a:p>
        </p:txBody>
      </p:sp>
      <p:sp>
        <p:nvSpPr>
          <p:cNvPr id="264" name="Google Shape;264;p44"/>
          <p:cNvSpPr txBox="1">
            <a:spLocks noGrp="1"/>
          </p:cNvSpPr>
          <p:nvPr>
            <p:ph type="title" idx="21"/>
          </p:nvPr>
        </p:nvSpPr>
        <p:spPr>
          <a:xfrm>
            <a:off x="5880625" y="2857310"/>
            <a:ext cx="2611200" cy="53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06</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1"/>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Organigramme</a:t>
            </a:r>
            <a:endParaRPr/>
          </a:p>
        </p:txBody>
      </p:sp>
      <p:cxnSp>
        <p:nvCxnSpPr>
          <p:cNvPr id="813" name="Google Shape;813;p71"/>
          <p:cNvCxnSpPr>
            <a:endCxn id="814" idx="2"/>
          </p:cNvCxnSpPr>
          <p:nvPr/>
        </p:nvCxnSpPr>
        <p:spPr>
          <a:xfrm rot="10800000">
            <a:off x="7336325" y="3384450"/>
            <a:ext cx="0" cy="205200"/>
          </a:xfrm>
          <a:prstGeom prst="straightConnector1">
            <a:avLst/>
          </a:prstGeom>
          <a:noFill/>
          <a:ln w="19050" cap="flat" cmpd="sng">
            <a:solidFill>
              <a:schemeClr val="dk1"/>
            </a:solidFill>
            <a:prstDash val="solid"/>
            <a:round/>
            <a:headEnd type="none" w="med" len="med"/>
            <a:tailEnd type="none" w="med" len="med"/>
          </a:ln>
        </p:spPr>
      </p:cxnSp>
      <p:sp>
        <p:nvSpPr>
          <p:cNvPr id="815" name="Google Shape;815;p71"/>
          <p:cNvSpPr/>
          <p:nvPr/>
        </p:nvSpPr>
        <p:spPr>
          <a:xfrm>
            <a:off x="7020740" y="3550041"/>
            <a:ext cx="7008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71"/>
          <p:cNvSpPr/>
          <p:nvPr/>
        </p:nvSpPr>
        <p:spPr>
          <a:xfrm>
            <a:off x="5206815" y="3550041"/>
            <a:ext cx="7008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1"/>
          <p:cNvSpPr/>
          <p:nvPr/>
        </p:nvSpPr>
        <p:spPr>
          <a:xfrm>
            <a:off x="3266040" y="3550041"/>
            <a:ext cx="7008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71"/>
          <p:cNvSpPr/>
          <p:nvPr/>
        </p:nvSpPr>
        <p:spPr>
          <a:xfrm>
            <a:off x="1425265" y="3550041"/>
            <a:ext cx="7008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71"/>
          <p:cNvSpPr/>
          <p:nvPr/>
        </p:nvSpPr>
        <p:spPr>
          <a:xfrm>
            <a:off x="3812120" y="1222788"/>
            <a:ext cx="1538100" cy="4425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CEO</a:t>
            </a:r>
            <a:endParaRPr sz="2000">
              <a:solidFill>
                <a:schemeClr val="lt2"/>
              </a:solidFill>
              <a:latin typeface="Abril Fatface"/>
              <a:ea typeface="Abril Fatface"/>
              <a:cs typeface="Abril Fatface"/>
              <a:sym typeface="Abril Fatface"/>
            </a:endParaRPr>
          </a:p>
        </p:txBody>
      </p:sp>
      <p:sp>
        <p:nvSpPr>
          <p:cNvPr id="820" name="Google Shape;820;p71"/>
          <p:cNvSpPr/>
          <p:nvPr/>
        </p:nvSpPr>
        <p:spPr>
          <a:xfrm>
            <a:off x="5695249" y="2000823"/>
            <a:ext cx="1538100" cy="3657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Équipe 2</a:t>
            </a:r>
            <a:endParaRPr sz="2000">
              <a:solidFill>
                <a:schemeClr val="lt2"/>
              </a:solidFill>
              <a:latin typeface="Abril Fatface"/>
              <a:ea typeface="Abril Fatface"/>
              <a:cs typeface="Abril Fatface"/>
              <a:sym typeface="Abril Fatface"/>
            </a:endParaRPr>
          </a:p>
        </p:txBody>
      </p:sp>
      <p:sp>
        <p:nvSpPr>
          <p:cNvPr id="821" name="Google Shape;821;p71"/>
          <p:cNvSpPr/>
          <p:nvPr/>
        </p:nvSpPr>
        <p:spPr>
          <a:xfrm>
            <a:off x="1918976" y="2000823"/>
            <a:ext cx="1538100" cy="3657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Équipe 1</a:t>
            </a:r>
            <a:endParaRPr sz="2000">
              <a:solidFill>
                <a:schemeClr val="lt2"/>
              </a:solidFill>
              <a:latin typeface="Abril Fatface"/>
              <a:ea typeface="Abril Fatface"/>
              <a:cs typeface="Abril Fatface"/>
              <a:sym typeface="Abril Fatface"/>
            </a:endParaRPr>
          </a:p>
        </p:txBody>
      </p:sp>
      <p:sp>
        <p:nvSpPr>
          <p:cNvPr id="822" name="Google Shape;822;p71"/>
          <p:cNvSpPr/>
          <p:nvPr/>
        </p:nvSpPr>
        <p:spPr>
          <a:xfrm>
            <a:off x="973526" y="2773651"/>
            <a:ext cx="1603200" cy="6108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une planète petite</a:t>
            </a:r>
            <a:endParaRPr>
              <a:solidFill>
                <a:schemeClr val="dk1"/>
              </a:solidFill>
              <a:latin typeface="Actor"/>
              <a:ea typeface="Actor"/>
              <a:cs typeface="Actor"/>
              <a:sym typeface="Actor"/>
            </a:endParaRPr>
          </a:p>
        </p:txBody>
      </p:sp>
      <p:sp>
        <p:nvSpPr>
          <p:cNvPr id="823" name="Google Shape;823;p71"/>
          <p:cNvSpPr/>
          <p:nvPr/>
        </p:nvSpPr>
        <p:spPr>
          <a:xfrm>
            <a:off x="2799180" y="2773651"/>
            <a:ext cx="1603200" cy="6108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Mars est en fait </a:t>
            </a:r>
            <a:endParaRPr>
              <a:solidFill>
                <a:schemeClr val="dk1"/>
              </a:solidFill>
              <a:latin typeface="Actor"/>
              <a:ea typeface="Actor"/>
              <a:cs typeface="Actor"/>
              <a:sym typeface="Actor"/>
            </a:endParaRPr>
          </a:p>
          <a:p>
            <a:pPr marL="0" lvl="0" indent="0" algn="ctr" rtl="0">
              <a:spcBef>
                <a:spcPts val="0"/>
              </a:spcBef>
              <a:spcAft>
                <a:spcPts val="0"/>
              </a:spcAft>
              <a:buNone/>
            </a:pPr>
            <a:r>
              <a:rPr lang="fr">
                <a:solidFill>
                  <a:schemeClr val="dk1"/>
                </a:solidFill>
                <a:latin typeface="Actor"/>
                <a:ea typeface="Actor"/>
                <a:cs typeface="Actor"/>
                <a:sym typeface="Actor"/>
              </a:rPr>
              <a:t>un endroit froid </a:t>
            </a:r>
            <a:endParaRPr>
              <a:solidFill>
                <a:schemeClr val="dk1"/>
              </a:solidFill>
              <a:latin typeface="Actor"/>
              <a:ea typeface="Actor"/>
              <a:cs typeface="Actor"/>
              <a:sym typeface="Actor"/>
            </a:endParaRPr>
          </a:p>
        </p:txBody>
      </p:sp>
      <p:sp>
        <p:nvSpPr>
          <p:cNvPr id="824" name="Google Shape;824;p71"/>
          <p:cNvSpPr/>
          <p:nvPr/>
        </p:nvSpPr>
        <p:spPr>
          <a:xfrm>
            <a:off x="4755045" y="2773651"/>
            <a:ext cx="1603200" cy="6108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Jupiter est une planète grande</a:t>
            </a:r>
            <a:endParaRPr>
              <a:solidFill>
                <a:schemeClr val="dk1"/>
              </a:solidFill>
              <a:latin typeface="Actor"/>
              <a:ea typeface="Actor"/>
              <a:cs typeface="Actor"/>
              <a:sym typeface="Actor"/>
            </a:endParaRPr>
          </a:p>
        </p:txBody>
      </p:sp>
      <p:sp>
        <p:nvSpPr>
          <p:cNvPr id="814" name="Google Shape;814;p71"/>
          <p:cNvSpPr/>
          <p:nvPr/>
        </p:nvSpPr>
        <p:spPr>
          <a:xfrm>
            <a:off x="6567275" y="2773650"/>
            <a:ext cx="1538100" cy="6108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Saturne est une géante gazeuse</a:t>
            </a:r>
            <a:endParaRPr>
              <a:solidFill>
                <a:schemeClr val="dk1"/>
              </a:solidFill>
              <a:latin typeface="Actor"/>
              <a:ea typeface="Actor"/>
              <a:cs typeface="Actor"/>
              <a:sym typeface="Actor"/>
            </a:endParaRPr>
          </a:p>
        </p:txBody>
      </p:sp>
      <p:cxnSp>
        <p:nvCxnSpPr>
          <p:cNvPr id="825" name="Google Shape;825;p71"/>
          <p:cNvCxnSpPr>
            <a:stCxn id="819" idx="2"/>
            <a:endCxn id="820" idx="0"/>
          </p:cNvCxnSpPr>
          <p:nvPr/>
        </p:nvCxnSpPr>
        <p:spPr>
          <a:xfrm rot="-5400000" flipH="1">
            <a:off x="5355020" y="891438"/>
            <a:ext cx="335400" cy="1883100"/>
          </a:xfrm>
          <a:prstGeom prst="bentConnector3">
            <a:avLst>
              <a:gd name="adj1" fmla="val 50020"/>
            </a:avLst>
          </a:prstGeom>
          <a:noFill/>
          <a:ln w="19050" cap="flat" cmpd="sng">
            <a:solidFill>
              <a:schemeClr val="dk1"/>
            </a:solidFill>
            <a:prstDash val="solid"/>
            <a:round/>
            <a:headEnd type="none" w="sm" len="sm"/>
            <a:tailEnd type="none" w="sm" len="sm"/>
          </a:ln>
        </p:spPr>
      </p:cxnSp>
      <p:cxnSp>
        <p:nvCxnSpPr>
          <p:cNvPr id="826" name="Google Shape;826;p71"/>
          <p:cNvCxnSpPr>
            <a:stCxn id="821" idx="0"/>
            <a:endCxn id="819" idx="2"/>
          </p:cNvCxnSpPr>
          <p:nvPr/>
        </p:nvCxnSpPr>
        <p:spPr>
          <a:xfrm rot="-5400000">
            <a:off x="3466826" y="886623"/>
            <a:ext cx="335400" cy="1893000"/>
          </a:xfrm>
          <a:prstGeom prst="bentConnector3">
            <a:avLst>
              <a:gd name="adj1" fmla="val 50020"/>
            </a:avLst>
          </a:prstGeom>
          <a:noFill/>
          <a:ln w="19050" cap="flat" cmpd="sng">
            <a:solidFill>
              <a:schemeClr val="dk1"/>
            </a:solidFill>
            <a:prstDash val="solid"/>
            <a:round/>
            <a:headEnd type="none" w="sm" len="sm"/>
            <a:tailEnd type="none" w="sm" len="sm"/>
          </a:ln>
        </p:spPr>
      </p:cxnSp>
      <p:cxnSp>
        <p:nvCxnSpPr>
          <p:cNvPr id="827" name="Google Shape;827;p71"/>
          <p:cNvCxnSpPr>
            <a:stCxn id="821" idx="2"/>
            <a:endCxn id="823" idx="0"/>
          </p:cNvCxnSpPr>
          <p:nvPr/>
        </p:nvCxnSpPr>
        <p:spPr>
          <a:xfrm rot="-5400000" flipH="1">
            <a:off x="2940926" y="2113623"/>
            <a:ext cx="407100" cy="912900"/>
          </a:xfrm>
          <a:prstGeom prst="bentConnector3">
            <a:avLst>
              <a:gd name="adj1" fmla="val 50003"/>
            </a:avLst>
          </a:prstGeom>
          <a:noFill/>
          <a:ln w="19050" cap="flat" cmpd="sng">
            <a:solidFill>
              <a:schemeClr val="dk1"/>
            </a:solidFill>
            <a:prstDash val="solid"/>
            <a:round/>
            <a:headEnd type="none" w="sm" len="sm"/>
            <a:tailEnd type="none" w="sm" len="sm"/>
          </a:ln>
        </p:spPr>
      </p:cxnSp>
      <p:cxnSp>
        <p:nvCxnSpPr>
          <p:cNvPr id="828" name="Google Shape;828;p71"/>
          <p:cNvCxnSpPr>
            <a:stCxn id="822" idx="0"/>
            <a:endCxn id="821" idx="2"/>
          </p:cNvCxnSpPr>
          <p:nvPr/>
        </p:nvCxnSpPr>
        <p:spPr>
          <a:xfrm rot="-5400000">
            <a:off x="2028026" y="2113651"/>
            <a:ext cx="407100" cy="912900"/>
          </a:xfrm>
          <a:prstGeom prst="bentConnector3">
            <a:avLst>
              <a:gd name="adj1" fmla="val 50003"/>
            </a:avLst>
          </a:prstGeom>
          <a:noFill/>
          <a:ln w="19050" cap="flat" cmpd="sng">
            <a:solidFill>
              <a:schemeClr val="dk1"/>
            </a:solidFill>
            <a:prstDash val="solid"/>
            <a:round/>
            <a:headEnd type="none" w="sm" len="sm"/>
            <a:tailEnd type="none" w="sm" len="sm"/>
          </a:ln>
        </p:spPr>
      </p:cxnSp>
      <p:cxnSp>
        <p:nvCxnSpPr>
          <p:cNvPr id="829" name="Google Shape;829;p71"/>
          <p:cNvCxnSpPr>
            <a:stCxn id="820" idx="2"/>
            <a:endCxn id="814" idx="0"/>
          </p:cNvCxnSpPr>
          <p:nvPr/>
        </p:nvCxnSpPr>
        <p:spPr>
          <a:xfrm rot="-5400000" flipH="1">
            <a:off x="6696799" y="2134023"/>
            <a:ext cx="407100" cy="872100"/>
          </a:xfrm>
          <a:prstGeom prst="bentConnector3">
            <a:avLst>
              <a:gd name="adj1" fmla="val 50003"/>
            </a:avLst>
          </a:prstGeom>
          <a:noFill/>
          <a:ln w="19050" cap="flat" cmpd="sng">
            <a:solidFill>
              <a:schemeClr val="dk1"/>
            </a:solidFill>
            <a:prstDash val="solid"/>
            <a:round/>
            <a:headEnd type="none" w="sm" len="sm"/>
            <a:tailEnd type="none" w="sm" len="sm"/>
          </a:ln>
        </p:spPr>
      </p:cxnSp>
      <p:cxnSp>
        <p:nvCxnSpPr>
          <p:cNvPr id="830" name="Google Shape;830;p71"/>
          <p:cNvCxnSpPr>
            <a:stCxn id="824" idx="0"/>
            <a:endCxn id="820" idx="2"/>
          </p:cNvCxnSpPr>
          <p:nvPr/>
        </p:nvCxnSpPr>
        <p:spPr>
          <a:xfrm rot="-5400000">
            <a:off x="5806995" y="2116201"/>
            <a:ext cx="407100" cy="907800"/>
          </a:xfrm>
          <a:prstGeom prst="bentConnector3">
            <a:avLst>
              <a:gd name="adj1" fmla="val 50003"/>
            </a:avLst>
          </a:prstGeom>
          <a:noFill/>
          <a:ln w="19050" cap="flat" cmpd="sng">
            <a:solidFill>
              <a:schemeClr val="dk1"/>
            </a:solidFill>
            <a:prstDash val="solid"/>
            <a:round/>
            <a:headEnd type="none" w="sm" len="sm"/>
            <a:tailEnd type="none" w="sm" len="sm"/>
          </a:ln>
        </p:spPr>
      </p:cxnSp>
      <p:cxnSp>
        <p:nvCxnSpPr>
          <p:cNvPr id="831" name="Google Shape;831;p71"/>
          <p:cNvCxnSpPr>
            <a:endCxn id="822" idx="2"/>
          </p:cNvCxnSpPr>
          <p:nvPr/>
        </p:nvCxnSpPr>
        <p:spPr>
          <a:xfrm rot="10800000">
            <a:off x="1775126" y="3384451"/>
            <a:ext cx="0" cy="165600"/>
          </a:xfrm>
          <a:prstGeom prst="straightConnector1">
            <a:avLst/>
          </a:prstGeom>
          <a:noFill/>
          <a:ln w="19050" cap="flat" cmpd="sng">
            <a:solidFill>
              <a:schemeClr val="dk1"/>
            </a:solidFill>
            <a:prstDash val="solid"/>
            <a:round/>
            <a:headEnd type="none" w="med" len="med"/>
            <a:tailEnd type="none" w="med" len="med"/>
          </a:ln>
        </p:spPr>
      </p:cxnSp>
      <p:cxnSp>
        <p:nvCxnSpPr>
          <p:cNvPr id="832" name="Google Shape;832;p71"/>
          <p:cNvCxnSpPr>
            <a:endCxn id="823" idx="2"/>
          </p:cNvCxnSpPr>
          <p:nvPr/>
        </p:nvCxnSpPr>
        <p:spPr>
          <a:xfrm rot="10800000">
            <a:off x="3600780" y="3384451"/>
            <a:ext cx="0" cy="165600"/>
          </a:xfrm>
          <a:prstGeom prst="straightConnector1">
            <a:avLst/>
          </a:prstGeom>
          <a:noFill/>
          <a:ln w="19050" cap="flat" cmpd="sng">
            <a:solidFill>
              <a:schemeClr val="dk1"/>
            </a:solidFill>
            <a:prstDash val="solid"/>
            <a:round/>
            <a:headEnd type="none" w="med" len="med"/>
            <a:tailEnd type="none" w="med" len="med"/>
          </a:ln>
        </p:spPr>
      </p:cxnSp>
      <p:cxnSp>
        <p:nvCxnSpPr>
          <p:cNvPr id="833" name="Google Shape;833;p71"/>
          <p:cNvCxnSpPr>
            <a:endCxn id="824" idx="2"/>
          </p:cNvCxnSpPr>
          <p:nvPr/>
        </p:nvCxnSpPr>
        <p:spPr>
          <a:xfrm rot="10800000">
            <a:off x="5556645" y="3384451"/>
            <a:ext cx="0" cy="165600"/>
          </a:xfrm>
          <a:prstGeom prst="straightConnector1">
            <a:avLst/>
          </a:prstGeom>
          <a:noFill/>
          <a:ln w="19050" cap="flat" cmpd="sng">
            <a:solidFill>
              <a:schemeClr val="dk1"/>
            </a:solidFill>
            <a:prstDash val="solid"/>
            <a:round/>
            <a:headEnd type="none" w="med" len="med"/>
            <a:tailEnd type="none" w="med" len="med"/>
          </a:ln>
        </p:spPr>
      </p:cxnSp>
      <p:grpSp>
        <p:nvGrpSpPr>
          <p:cNvPr id="834" name="Google Shape;834;p71"/>
          <p:cNvGrpSpPr/>
          <p:nvPr/>
        </p:nvGrpSpPr>
        <p:grpSpPr>
          <a:xfrm>
            <a:off x="5367642" y="3717410"/>
            <a:ext cx="377964" cy="365763"/>
            <a:chOff x="4263650" y="3963700"/>
            <a:chExt cx="298550" cy="295375"/>
          </a:xfrm>
        </p:grpSpPr>
        <p:sp>
          <p:nvSpPr>
            <p:cNvPr id="835" name="Google Shape;835;p71"/>
            <p:cNvSpPr/>
            <p:nvPr/>
          </p:nvSpPr>
          <p:spPr>
            <a:xfrm>
              <a:off x="4384950" y="3963700"/>
              <a:ext cx="53575" cy="51225"/>
            </a:xfrm>
            <a:custGeom>
              <a:avLst/>
              <a:gdLst/>
              <a:ahLst/>
              <a:cxnLst/>
              <a:rect l="l" t="t" r="r" b="b"/>
              <a:pathLst>
                <a:path w="2143" h="2049" extrusionOk="0">
                  <a:moveTo>
                    <a:pt x="1072" y="1"/>
                  </a:moveTo>
                  <a:cubicBezTo>
                    <a:pt x="473" y="1"/>
                    <a:pt x="1" y="473"/>
                    <a:pt x="1" y="1040"/>
                  </a:cubicBezTo>
                  <a:cubicBezTo>
                    <a:pt x="1" y="1607"/>
                    <a:pt x="473" y="2048"/>
                    <a:pt x="1072" y="2048"/>
                  </a:cubicBezTo>
                  <a:cubicBezTo>
                    <a:pt x="1670" y="2048"/>
                    <a:pt x="2143" y="1576"/>
                    <a:pt x="2143" y="1040"/>
                  </a:cubicBezTo>
                  <a:cubicBezTo>
                    <a:pt x="2143" y="442"/>
                    <a:pt x="1670" y="1"/>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1"/>
            <p:cNvSpPr/>
            <p:nvPr/>
          </p:nvSpPr>
          <p:spPr>
            <a:xfrm>
              <a:off x="4315650" y="4136975"/>
              <a:ext cx="51200" cy="51225"/>
            </a:xfrm>
            <a:custGeom>
              <a:avLst/>
              <a:gdLst/>
              <a:ahLst/>
              <a:cxnLst/>
              <a:rect l="l" t="t" r="r" b="b"/>
              <a:pathLst>
                <a:path w="2048" h="2049" extrusionOk="0">
                  <a:moveTo>
                    <a:pt x="1040" y="1"/>
                  </a:moveTo>
                  <a:cubicBezTo>
                    <a:pt x="473" y="1"/>
                    <a:pt x="0" y="473"/>
                    <a:pt x="0" y="1040"/>
                  </a:cubicBezTo>
                  <a:cubicBezTo>
                    <a:pt x="0" y="1576"/>
                    <a:pt x="473" y="2048"/>
                    <a:pt x="1040" y="2048"/>
                  </a:cubicBezTo>
                  <a:cubicBezTo>
                    <a:pt x="1607" y="2048"/>
                    <a:pt x="2048" y="1576"/>
                    <a:pt x="2048" y="1040"/>
                  </a:cubicBezTo>
                  <a:cubicBezTo>
                    <a:pt x="2048" y="473"/>
                    <a:pt x="1607" y="1"/>
                    <a:pt x="1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1"/>
            <p:cNvSpPr/>
            <p:nvPr/>
          </p:nvSpPr>
          <p:spPr>
            <a:xfrm>
              <a:off x="4455850" y="4136975"/>
              <a:ext cx="51200" cy="51225"/>
            </a:xfrm>
            <a:custGeom>
              <a:avLst/>
              <a:gdLst/>
              <a:ahLst/>
              <a:cxnLst/>
              <a:rect l="l" t="t" r="r" b="b"/>
              <a:pathLst>
                <a:path w="2048" h="2049" extrusionOk="0">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1"/>
            <p:cNvSpPr/>
            <p:nvPr/>
          </p:nvSpPr>
          <p:spPr>
            <a:xfrm>
              <a:off x="4263650" y="4085000"/>
              <a:ext cx="298550" cy="122100"/>
            </a:xfrm>
            <a:custGeom>
              <a:avLst/>
              <a:gdLst/>
              <a:ahLst/>
              <a:cxnLst/>
              <a:rect l="l" t="t" r="r" b="b"/>
              <a:pathLst>
                <a:path w="11942" h="4884" extrusionOk="0">
                  <a:moveTo>
                    <a:pt x="1545" y="0"/>
                  </a:moveTo>
                  <a:cubicBezTo>
                    <a:pt x="1041" y="0"/>
                    <a:pt x="599" y="347"/>
                    <a:pt x="505" y="851"/>
                  </a:cubicBezTo>
                  <a:lnTo>
                    <a:pt x="64" y="3655"/>
                  </a:lnTo>
                  <a:cubicBezTo>
                    <a:pt x="1" y="3970"/>
                    <a:pt x="95" y="4253"/>
                    <a:pt x="284" y="4474"/>
                  </a:cubicBezTo>
                  <a:cubicBezTo>
                    <a:pt x="410" y="4631"/>
                    <a:pt x="599" y="4757"/>
                    <a:pt x="788" y="4789"/>
                  </a:cubicBezTo>
                  <a:cubicBezTo>
                    <a:pt x="1009" y="4442"/>
                    <a:pt x="1324" y="4127"/>
                    <a:pt x="1639" y="3938"/>
                  </a:cubicBezTo>
                  <a:cubicBezTo>
                    <a:pt x="1513" y="3686"/>
                    <a:pt x="1419" y="3434"/>
                    <a:pt x="1419" y="3151"/>
                  </a:cubicBezTo>
                  <a:cubicBezTo>
                    <a:pt x="1419" y="2206"/>
                    <a:pt x="2206" y="1418"/>
                    <a:pt x="3151" y="1418"/>
                  </a:cubicBezTo>
                  <a:cubicBezTo>
                    <a:pt x="4097" y="1418"/>
                    <a:pt x="4884" y="2206"/>
                    <a:pt x="4884" y="3151"/>
                  </a:cubicBezTo>
                  <a:cubicBezTo>
                    <a:pt x="4884" y="3434"/>
                    <a:pt x="4821" y="3686"/>
                    <a:pt x="4695" y="3938"/>
                  </a:cubicBezTo>
                  <a:cubicBezTo>
                    <a:pt x="5042" y="4159"/>
                    <a:pt x="5325" y="4474"/>
                    <a:pt x="5577" y="4883"/>
                  </a:cubicBezTo>
                  <a:lnTo>
                    <a:pt x="6396" y="4883"/>
                  </a:lnTo>
                  <a:cubicBezTo>
                    <a:pt x="6585" y="4537"/>
                    <a:pt x="6900" y="4159"/>
                    <a:pt x="7247" y="3938"/>
                  </a:cubicBezTo>
                  <a:cubicBezTo>
                    <a:pt x="7152" y="3686"/>
                    <a:pt x="7058" y="3434"/>
                    <a:pt x="7058" y="3151"/>
                  </a:cubicBezTo>
                  <a:cubicBezTo>
                    <a:pt x="7058" y="2206"/>
                    <a:pt x="7846" y="1418"/>
                    <a:pt x="8791" y="1418"/>
                  </a:cubicBezTo>
                  <a:cubicBezTo>
                    <a:pt x="9736" y="1418"/>
                    <a:pt x="10524" y="2206"/>
                    <a:pt x="10524" y="3151"/>
                  </a:cubicBezTo>
                  <a:cubicBezTo>
                    <a:pt x="10524" y="3434"/>
                    <a:pt x="10461" y="3686"/>
                    <a:pt x="10334" y="3938"/>
                  </a:cubicBezTo>
                  <a:cubicBezTo>
                    <a:pt x="10681" y="4159"/>
                    <a:pt x="10965" y="4442"/>
                    <a:pt x="11154" y="4789"/>
                  </a:cubicBezTo>
                  <a:cubicBezTo>
                    <a:pt x="11343" y="4757"/>
                    <a:pt x="11563" y="4631"/>
                    <a:pt x="11658" y="4474"/>
                  </a:cubicBezTo>
                  <a:cubicBezTo>
                    <a:pt x="11878" y="4253"/>
                    <a:pt x="11941" y="3938"/>
                    <a:pt x="11910" y="3655"/>
                  </a:cubicBezTo>
                  <a:lnTo>
                    <a:pt x="11343" y="851"/>
                  </a:lnTo>
                  <a:cubicBezTo>
                    <a:pt x="11280" y="347"/>
                    <a:pt x="10839" y="0"/>
                    <a:pt x="10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1"/>
            <p:cNvSpPr/>
            <p:nvPr/>
          </p:nvSpPr>
          <p:spPr>
            <a:xfrm>
              <a:off x="4431425" y="4196825"/>
              <a:ext cx="104000" cy="62250"/>
            </a:xfrm>
            <a:custGeom>
              <a:avLst/>
              <a:gdLst/>
              <a:ahLst/>
              <a:cxnLst/>
              <a:rect l="l" t="t" r="r" b="b"/>
              <a:pathLst>
                <a:path w="4160" h="2490" extrusionOk="0">
                  <a:moveTo>
                    <a:pt x="977" y="1"/>
                  </a:moveTo>
                  <a:cubicBezTo>
                    <a:pt x="536" y="284"/>
                    <a:pt x="189" y="694"/>
                    <a:pt x="63" y="1198"/>
                  </a:cubicBezTo>
                  <a:cubicBezTo>
                    <a:pt x="32" y="1387"/>
                    <a:pt x="0" y="1576"/>
                    <a:pt x="0" y="1797"/>
                  </a:cubicBezTo>
                  <a:lnTo>
                    <a:pt x="0" y="2143"/>
                  </a:lnTo>
                  <a:cubicBezTo>
                    <a:pt x="0" y="2332"/>
                    <a:pt x="158" y="2490"/>
                    <a:pt x="347" y="2490"/>
                  </a:cubicBezTo>
                  <a:lnTo>
                    <a:pt x="3813" y="2490"/>
                  </a:lnTo>
                  <a:cubicBezTo>
                    <a:pt x="4002" y="2490"/>
                    <a:pt x="4159" y="2332"/>
                    <a:pt x="4159" y="2143"/>
                  </a:cubicBezTo>
                  <a:lnTo>
                    <a:pt x="4159" y="1797"/>
                  </a:lnTo>
                  <a:cubicBezTo>
                    <a:pt x="4096" y="1576"/>
                    <a:pt x="4065" y="1356"/>
                    <a:pt x="4002" y="1198"/>
                  </a:cubicBezTo>
                  <a:cubicBezTo>
                    <a:pt x="3844" y="694"/>
                    <a:pt x="3529" y="284"/>
                    <a:pt x="3119" y="1"/>
                  </a:cubicBezTo>
                  <a:cubicBezTo>
                    <a:pt x="2804" y="253"/>
                    <a:pt x="2426" y="410"/>
                    <a:pt x="2048" y="410"/>
                  </a:cubicBezTo>
                  <a:cubicBezTo>
                    <a:pt x="1639" y="410"/>
                    <a:pt x="1261" y="253"/>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1"/>
            <p:cNvSpPr/>
            <p:nvPr/>
          </p:nvSpPr>
          <p:spPr>
            <a:xfrm>
              <a:off x="4359750" y="4022775"/>
              <a:ext cx="104775" cy="44125"/>
            </a:xfrm>
            <a:custGeom>
              <a:avLst/>
              <a:gdLst/>
              <a:ahLst/>
              <a:cxnLst/>
              <a:rect l="l" t="t" r="r" b="b"/>
              <a:pathLst>
                <a:path w="4191" h="1765" extrusionOk="0">
                  <a:moveTo>
                    <a:pt x="1009" y="0"/>
                  </a:moveTo>
                  <a:cubicBezTo>
                    <a:pt x="379" y="347"/>
                    <a:pt x="0" y="1040"/>
                    <a:pt x="0" y="1765"/>
                  </a:cubicBezTo>
                  <a:lnTo>
                    <a:pt x="4191" y="1765"/>
                  </a:lnTo>
                  <a:cubicBezTo>
                    <a:pt x="4191" y="1040"/>
                    <a:pt x="3813" y="347"/>
                    <a:pt x="3214" y="0"/>
                  </a:cubicBezTo>
                  <a:cubicBezTo>
                    <a:pt x="2899" y="252"/>
                    <a:pt x="2521" y="378"/>
                    <a:pt x="2111" y="378"/>
                  </a:cubicBezTo>
                  <a:cubicBezTo>
                    <a:pt x="1733" y="378"/>
                    <a:pt x="1324" y="252"/>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1"/>
            <p:cNvSpPr/>
            <p:nvPr/>
          </p:nvSpPr>
          <p:spPr>
            <a:xfrm>
              <a:off x="4291225" y="4196825"/>
              <a:ext cx="102425" cy="62250"/>
            </a:xfrm>
            <a:custGeom>
              <a:avLst/>
              <a:gdLst/>
              <a:ahLst/>
              <a:cxnLst/>
              <a:rect l="l" t="t" r="r" b="b"/>
              <a:pathLst>
                <a:path w="4097" h="2490" extrusionOk="0">
                  <a:moveTo>
                    <a:pt x="1009" y="1"/>
                  </a:moveTo>
                  <a:cubicBezTo>
                    <a:pt x="568" y="284"/>
                    <a:pt x="221" y="694"/>
                    <a:pt x="95" y="1198"/>
                  </a:cubicBezTo>
                  <a:cubicBezTo>
                    <a:pt x="64" y="1387"/>
                    <a:pt x="1" y="1576"/>
                    <a:pt x="1" y="1797"/>
                  </a:cubicBezTo>
                  <a:lnTo>
                    <a:pt x="1" y="2143"/>
                  </a:lnTo>
                  <a:cubicBezTo>
                    <a:pt x="1" y="2332"/>
                    <a:pt x="158" y="2490"/>
                    <a:pt x="379" y="2490"/>
                  </a:cubicBezTo>
                  <a:lnTo>
                    <a:pt x="3844" y="2490"/>
                  </a:lnTo>
                  <a:cubicBezTo>
                    <a:pt x="3939" y="2490"/>
                    <a:pt x="4096" y="2332"/>
                    <a:pt x="4096" y="2143"/>
                  </a:cubicBezTo>
                  <a:lnTo>
                    <a:pt x="4096" y="1797"/>
                  </a:lnTo>
                  <a:cubicBezTo>
                    <a:pt x="4096" y="1576"/>
                    <a:pt x="4065" y="1356"/>
                    <a:pt x="4033" y="1198"/>
                  </a:cubicBezTo>
                  <a:cubicBezTo>
                    <a:pt x="3876" y="694"/>
                    <a:pt x="3561" y="284"/>
                    <a:pt x="3120" y="1"/>
                  </a:cubicBezTo>
                  <a:cubicBezTo>
                    <a:pt x="2804" y="253"/>
                    <a:pt x="2458" y="410"/>
                    <a:pt x="2048" y="410"/>
                  </a:cubicBezTo>
                  <a:cubicBezTo>
                    <a:pt x="1670" y="410"/>
                    <a:pt x="1261" y="253"/>
                    <a:pt x="10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71"/>
          <p:cNvGrpSpPr/>
          <p:nvPr/>
        </p:nvGrpSpPr>
        <p:grpSpPr>
          <a:xfrm>
            <a:off x="1592232" y="3717410"/>
            <a:ext cx="365774" cy="365763"/>
            <a:chOff x="1674750" y="3254050"/>
            <a:chExt cx="294575" cy="295375"/>
          </a:xfrm>
        </p:grpSpPr>
        <p:sp>
          <p:nvSpPr>
            <p:cNvPr id="843" name="Google Shape;843;p71"/>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1"/>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1"/>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71"/>
          <p:cNvGrpSpPr/>
          <p:nvPr/>
        </p:nvGrpSpPr>
        <p:grpSpPr>
          <a:xfrm>
            <a:off x="3417911" y="3717418"/>
            <a:ext cx="365747" cy="365747"/>
            <a:chOff x="2037825" y="3254050"/>
            <a:chExt cx="296175" cy="296175"/>
          </a:xfrm>
        </p:grpSpPr>
        <p:sp>
          <p:nvSpPr>
            <p:cNvPr id="847" name="Google Shape;847;p71"/>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1"/>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1"/>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1"/>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1"/>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1"/>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71"/>
          <p:cNvGrpSpPr/>
          <p:nvPr/>
        </p:nvGrpSpPr>
        <p:grpSpPr>
          <a:xfrm>
            <a:off x="7204281" y="3717410"/>
            <a:ext cx="329195" cy="365763"/>
            <a:chOff x="5736525" y="3963700"/>
            <a:chExt cx="259925" cy="295375"/>
          </a:xfrm>
        </p:grpSpPr>
        <p:sp>
          <p:nvSpPr>
            <p:cNvPr id="854" name="Google Shape;854;p71"/>
            <p:cNvSpPr/>
            <p:nvPr/>
          </p:nvSpPr>
          <p:spPr>
            <a:xfrm>
              <a:off x="5736525" y="4153525"/>
              <a:ext cx="121300" cy="105550"/>
            </a:xfrm>
            <a:custGeom>
              <a:avLst/>
              <a:gdLst/>
              <a:ahLst/>
              <a:cxnLst/>
              <a:rect l="l" t="t" r="r" b="b"/>
              <a:pathLst>
                <a:path w="4852" h="4222" extrusionOk="0">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1"/>
            <p:cNvSpPr/>
            <p:nvPr/>
          </p:nvSpPr>
          <p:spPr>
            <a:xfrm>
              <a:off x="5833400" y="4168475"/>
              <a:ext cx="66975" cy="33900"/>
            </a:xfrm>
            <a:custGeom>
              <a:avLst/>
              <a:gdLst/>
              <a:ahLst/>
              <a:cxnLst/>
              <a:rect l="l" t="t" r="r" b="b"/>
              <a:pathLst>
                <a:path w="2679" h="1356" extrusionOk="0">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1"/>
            <p:cNvSpPr/>
            <p:nvPr/>
          </p:nvSpPr>
          <p:spPr>
            <a:xfrm>
              <a:off x="5875925" y="4153525"/>
              <a:ext cx="120525" cy="105550"/>
            </a:xfrm>
            <a:custGeom>
              <a:avLst/>
              <a:gdLst/>
              <a:ahLst/>
              <a:cxnLst/>
              <a:rect l="l" t="t" r="r" b="b"/>
              <a:pathLst>
                <a:path w="4821" h="4222" extrusionOk="0">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1"/>
            <p:cNvSpPr/>
            <p:nvPr/>
          </p:nvSpPr>
          <p:spPr>
            <a:xfrm>
              <a:off x="5754625" y="3963700"/>
              <a:ext cx="224500" cy="154400"/>
            </a:xfrm>
            <a:custGeom>
              <a:avLst/>
              <a:gdLst/>
              <a:ahLst/>
              <a:cxnLst/>
              <a:rect l="l" t="t" r="r" b="b"/>
              <a:pathLst>
                <a:path w="8980" h="6176" extrusionOk="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1"/>
            <p:cNvSpPr/>
            <p:nvPr/>
          </p:nvSpPr>
          <p:spPr>
            <a:xfrm>
              <a:off x="5806625" y="3998350"/>
              <a:ext cx="69325" cy="52025"/>
            </a:xfrm>
            <a:custGeom>
              <a:avLst/>
              <a:gdLst/>
              <a:ahLst/>
              <a:cxnLst/>
              <a:rect l="l" t="t" r="r" b="b"/>
              <a:pathLst>
                <a:path w="2773" h="2081" extrusionOk="0">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1"/>
            <p:cNvSpPr/>
            <p:nvPr/>
          </p:nvSpPr>
          <p:spPr>
            <a:xfrm>
              <a:off x="5893250" y="3999150"/>
              <a:ext cx="34675" cy="51225"/>
            </a:xfrm>
            <a:custGeom>
              <a:avLst/>
              <a:gdLst/>
              <a:ahLst/>
              <a:cxnLst/>
              <a:rect l="l" t="t" r="r" b="b"/>
              <a:pathLst>
                <a:path w="1387" h="2049" extrusionOk="0">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1"/>
            <p:cNvSpPr/>
            <p:nvPr/>
          </p:nvSpPr>
          <p:spPr>
            <a:xfrm>
              <a:off x="5806625" y="4049550"/>
              <a:ext cx="121300" cy="104000"/>
            </a:xfrm>
            <a:custGeom>
              <a:avLst/>
              <a:gdLst/>
              <a:ahLst/>
              <a:cxnLst/>
              <a:rect l="l" t="t" r="r" b="b"/>
              <a:pathLst>
                <a:path w="4852" h="4160" extrusionOk="0">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72"/>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Nos partenaires</a:t>
            </a:r>
            <a:endParaRPr/>
          </a:p>
        </p:txBody>
      </p:sp>
      <p:sp>
        <p:nvSpPr>
          <p:cNvPr id="866" name="Google Shape;866;p72"/>
          <p:cNvSpPr txBox="1">
            <a:spLocks noGrp="1"/>
          </p:cNvSpPr>
          <p:nvPr>
            <p:ph type="subTitle" idx="1"/>
          </p:nvPr>
        </p:nvSpPr>
        <p:spPr>
          <a:xfrm>
            <a:off x="3443850" y="1320425"/>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Jupiter</a:t>
            </a:r>
            <a:endParaRPr/>
          </a:p>
        </p:txBody>
      </p:sp>
      <p:sp>
        <p:nvSpPr>
          <p:cNvPr id="867" name="Google Shape;867;p72"/>
          <p:cNvSpPr txBox="1">
            <a:spLocks noGrp="1"/>
          </p:cNvSpPr>
          <p:nvPr>
            <p:ph type="subTitle" idx="2"/>
          </p:nvPr>
        </p:nvSpPr>
        <p:spPr>
          <a:xfrm>
            <a:off x="3443850" y="2136888"/>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Mars</a:t>
            </a:r>
            <a:endParaRPr/>
          </a:p>
        </p:txBody>
      </p:sp>
      <p:sp>
        <p:nvSpPr>
          <p:cNvPr id="868" name="Google Shape;868;p72"/>
          <p:cNvSpPr txBox="1">
            <a:spLocks noGrp="1"/>
          </p:cNvSpPr>
          <p:nvPr>
            <p:ph type="subTitle" idx="3"/>
          </p:nvPr>
        </p:nvSpPr>
        <p:spPr>
          <a:xfrm>
            <a:off x="3443850" y="1654049"/>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C’est la plus grande planète</a:t>
            </a:r>
            <a:endParaRPr/>
          </a:p>
        </p:txBody>
      </p:sp>
      <p:sp>
        <p:nvSpPr>
          <p:cNvPr id="869" name="Google Shape;869;p72"/>
          <p:cNvSpPr txBox="1">
            <a:spLocks noGrp="1"/>
          </p:cNvSpPr>
          <p:nvPr>
            <p:ph type="subTitle" idx="4"/>
          </p:nvPr>
        </p:nvSpPr>
        <p:spPr>
          <a:xfrm>
            <a:off x="3443850" y="2470501"/>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Mars est en fait un endroit très froid</a:t>
            </a:r>
            <a:endParaRPr/>
          </a:p>
        </p:txBody>
      </p:sp>
      <p:sp>
        <p:nvSpPr>
          <p:cNvPr id="870" name="Google Shape;870;p72"/>
          <p:cNvSpPr txBox="1">
            <a:spLocks noGrp="1"/>
          </p:cNvSpPr>
          <p:nvPr>
            <p:ph type="subTitle" idx="5"/>
          </p:nvPr>
        </p:nvSpPr>
        <p:spPr>
          <a:xfrm>
            <a:off x="3443850" y="2970313"/>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La Terre</a:t>
            </a:r>
            <a:endParaRPr/>
          </a:p>
        </p:txBody>
      </p:sp>
      <p:sp>
        <p:nvSpPr>
          <p:cNvPr id="871" name="Google Shape;871;p72"/>
          <p:cNvSpPr txBox="1">
            <a:spLocks noGrp="1"/>
          </p:cNvSpPr>
          <p:nvPr>
            <p:ph type="subTitle" idx="6"/>
          </p:nvPr>
        </p:nvSpPr>
        <p:spPr>
          <a:xfrm>
            <a:off x="3443850" y="3303937"/>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C’est où nous tous vivons ensemble</a:t>
            </a:r>
            <a:endParaRPr/>
          </a:p>
        </p:txBody>
      </p:sp>
      <p:sp>
        <p:nvSpPr>
          <p:cNvPr id="872" name="Google Shape;872;p72"/>
          <p:cNvSpPr txBox="1">
            <a:spLocks noGrp="1"/>
          </p:cNvSpPr>
          <p:nvPr>
            <p:ph type="subTitle" idx="7"/>
          </p:nvPr>
        </p:nvSpPr>
        <p:spPr>
          <a:xfrm>
            <a:off x="3443850" y="3786750"/>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Mercure</a:t>
            </a:r>
            <a:endParaRPr/>
          </a:p>
        </p:txBody>
      </p:sp>
      <p:sp>
        <p:nvSpPr>
          <p:cNvPr id="873" name="Google Shape;873;p72"/>
          <p:cNvSpPr txBox="1">
            <a:spLocks noGrp="1"/>
          </p:cNvSpPr>
          <p:nvPr>
            <p:ph type="subTitle" idx="8"/>
          </p:nvPr>
        </p:nvSpPr>
        <p:spPr>
          <a:xfrm>
            <a:off x="3443850" y="4120373"/>
            <a:ext cx="3098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Mercure est une planète très petite</a:t>
            </a:r>
            <a:endParaRPr/>
          </a:p>
        </p:txBody>
      </p:sp>
      <p:sp>
        <p:nvSpPr>
          <p:cNvPr id="874" name="Google Shape;874;p72"/>
          <p:cNvSpPr/>
          <p:nvPr/>
        </p:nvSpPr>
        <p:spPr>
          <a:xfrm>
            <a:off x="2677656" y="1286554"/>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2"/>
          <p:cNvSpPr/>
          <p:nvPr/>
        </p:nvSpPr>
        <p:spPr>
          <a:xfrm>
            <a:off x="2677656" y="2119954"/>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2"/>
          <p:cNvSpPr/>
          <p:nvPr/>
        </p:nvSpPr>
        <p:spPr>
          <a:xfrm>
            <a:off x="2677656" y="2953354"/>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2"/>
          <p:cNvSpPr/>
          <p:nvPr/>
        </p:nvSpPr>
        <p:spPr>
          <a:xfrm>
            <a:off x="2677656" y="3786754"/>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72"/>
          <p:cNvGrpSpPr/>
          <p:nvPr/>
        </p:nvGrpSpPr>
        <p:grpSpPr>
          <a:xfrm>
            <a:off x="2852876" y="1448540"/>
            <a:ext cx="365754" cy="365770"/>
            <a:chOff x="-6329100" y="3632100"/>
            <a:chExt cx="293025" cy="291450"/>
          </a:xfrm>
        </p:grpSpPr>
        <p:sp>
          <p:nvSpPr>
            <p:cNvPr id="879" name="Google Shape;879;p72"/>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2"/>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2"/>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72"/>
          <p:cNvGrpSpPr/>
          <p:nvPr/>
        </p:nvGrpSpPr>
        <p:grpSpPr>
          <a:xfrm>
            <a:off x="2827262" y="3115340"/>
            <a:ext cx="391289" cy="365764"/>
            <a:chOff x="-4118225" y="3990475"/>
            <a:chExt cx="292225" cy="273325"/>
          </a:xfrm>
        </p:grpSpPr>
        <p:sp>
          <p:nvSpPr>
            <p:cNvPr id="883" name="Google Shape;883;p72"/>
            <p:cNvSpPr/>
            <p:nvPr/>
          </p:nvSpPr>
          <p:spPr>
            <a:xfrm>
              <a:off x="-3963850" y="4040100"/>
              <a:ext cx="51200" cy="51225"/>
            </a:xfrm>
            <a:custGeom>
              <a:avLst/>
              <a:gdLst/>
              <a:ahLst/>
              <a:cxnLst/>
              <a:rect l="l" t="t" r="r" b="b"/>
              <a:pathLst>
                <a:path w="2048" h="2049" extrusionOk="0">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2"/>
            <p:cNvSpPr/>
            <p:nvPr/>
          </p:nvSpPr>
          <p:spPr>
            <a:xfrm>
              <a:off x="-4015050" y="3990475"/>
              <a:ext cx="153600" cy="153625"/>
            </a:xfrm>
            <a:custGeom>
              <a:avLst/>
              <a:gdLst/>
              <a:ahLst/>
              <a:cxnLst/>
              <a:rect l="l" t="t" r="r" b="b"/>
              <a:pathLst>
                <a:path w="6144" h="6145" extrusionOk="0">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2"/>
            <p:cNvSpPr/>
            <p:nvPr/>
          </p:nvSpPr>
          <p:spPr>
            <a:xfrm>
              <a:off x="-4118225" y="4144075"/>
              <a:ext cx="33875" cy="119725"/>
            </a:xfrm>
            <a:custGeom>
              <a:avLst/>
              <a:gdLst/>
              <a:ahLst/>
              <a:cxnLst/>
              <a:rect l="l" t="t" r="r" b="b"/>
              <a:pathLst>
                <a:path w="1355" h="4789" extrusionOk="0">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2"/>
            <p:cNvSpPr/>
            <p:nvPr/>
          </p:nvSpPr>
          <p:spPr>
            <a:xfrm>
              <a:off x="-4067050" y="4143750"/>
              <a:ext cx="241050" cy="120050"/>
            </a:xfrm>
            <a:custGeom>
              <a:avLst/>
              <a:gdLst/>
              <a:ahLst/>
              <a:cxnLst/>
              <a:rect l="l" t="t" r="r" b="b"/>
              <a:pathLst>
                <a:path w="9642" h="4802" extrusionOk="0">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72"/>
          <p:cNvGrpSpPr/>
          <p:nvPr/>
        </p:nvGrpSpPr>
        <p:grpSpPr>
          <a:xfrm>
            <a:off x="2846429" y="3948745"/>
            <a:ext cx="365753" cy="365770"/>
            <a:chOff x="-2310650" y="3958175"/>
            <a:chExt cx="293825" cy="291450"/>
          </a:xfrm>
        </p:grpSpPr>
        <p:sp>
          <p:nvSpPr>
            <p:cNvPr id="888" name="Google Shape;888;p72"/>
            <p:cNvSpPr/>
            <p:nvPr/>
          </p:nvSpPr>
          <p:spPr>
            <a:xfrm>
              <a:off x="-2310650" y="3958175"/>
              <a:ext cx="185925" cy="118950"/>
            </a:xfrm>
            <a:custGeom>
              <a:avLst/>
              <a:gdLst/>
              <a:ahLst/>
              <a:cxnLst/>
              <a:rect l="l" t="t" r="r" b="b"/>
              <a:pathLst>
                <a:path w="7437" h="4758" extrusionOk="0">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2"/>
            <p:cNvSpPr/>
            <p:nvPr/>
          </p:nvSpPr>
          <p:spPr>
            <a:xfrm>
              <a:off x="-2309075" y="3992050"/>
              <a:ext cx="292250" cy="257575"/>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72"/>
          <p:cNvGrpSpPr/>
          <p:nvPr/>
        </p:nvGrpSpPr>
        <p:grpSpPr>
          <a:xfrm>
            <a:off x="2839780" y="2281944"/>
            <a:ext cx="365746" cy="365754"/>
            <a:chOff x="-5613150" y="3632900"/>
            <a:chExt cx="294600" cy="290650"/>
          </a:xfrm>
        </p:grpSpPr>
        <p:sp>
          <p:nvSpPr>
            <p:cNvPr id="891" name="Google Shape;891;p72"/>
            <p:cNvSpPr/>
            <p:nvPr/>
          </p:nvSpPr>
          <p:spPr>
            <a:xfrm>
              <a:off x="-5440825" y="3708275"/>
              <a:ext cx="49550" cy="41450"/>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2"/>
            <p:cNvSpPr/>
            <p:nvPr/>
          </p:nvSpPr>
          <p:spPr>
            <a:xfrm>
              <a:off x="-5613150" y="3632900"/>
              <a:ext cx="294600" cy="290650"/>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893;p72"/>
          <p:cNvSpPr/>
          <p:nvPr/>
        </p:nvSpPr>
        <p:spPr>
          <a:xfrm>
            <a:off x="6927600" y="3070275"/>
            <a:ext cx="1453200" cy="2073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73"/>
          <p:cNvSpPr/>
          <p:nvPr/>
        </p:nvSpPr>
        <p:spPr>
          <a:xfrm>
            <a:off x="7241975" y="1466575"/>
            <a:ext cx="1155600" cy="367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3"/>
          <p:cNvSpPr/>
          <p:nvPr/>
        </p:nvSpPr>
        <p:spPr>
          <a:xfrm>
            <a:off x="0" y="929425"/>
            <a:ext cx="2088900" cy="1678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3"/>
          <p:cNvSpPr txBox="1">
            <a:spLocks noGrp="1"/>
          </p:cNvSpPr>
          <p:nvPr>
            <p:ph type="subTitle" idx="1"/>
          </p:nvPr>
        </p:nvSpPr>
        <p:spPr>
          <a:xfrm flipH="1">
            <a:off x="2566050" y="3505350"/>
            <a:ext cx="4011900" cy="70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Vous pouvez entrer un sous-titre ici si vous en avez besoin</a:t>
            </a:r>
            <a:endParaRPr/>
          </a:p>
        </p:txBody>
      </p:sp>
      <p:sp>
        <p:nvSpPr>
          <p:cNvPr id="901" name="Google Shape;901;p73"/>
          <p:cNvSpPr txBox="1">
            <a:spLocks noGrp="1"/>
          </p:cNvSpPr>
          <p:nvPr>
            <p:ph type="title" idx="2"/>
          </p:nvPr>
        </p:nvSpPr>
        <p:spPr>
          <a:xfrm flipH="1">
            <a:off x="3619200" y="380725"/>
            <a:ext cx="1905600" cy="123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05</a:t>
            </a:r>
            <a:endParaRPr/>
          </a:p>
        </p:txBody>
      </p:sp>
      <p:sp>
        <p:nvSpPr>
          <p:cNvPr id="902" name="Google Shape;902;p73"/>
          <p:cNvSpPr txBox="1">
            <a:spLocks noGrp="1"/>
          </p:cNvSpPr>
          <p:nvPr>
            <p:ph type="title"/>
          </p:nvPr>
        </p:nvSpPr>
        <p:spPr>
          <a:xfrm flipH="1">
            <a:off x="1675425" y="1808550"/>
            <a:ext cx="5792100" cy="165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Plan d’exploitation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4"/>
          <p:cNvSpPr txBox="1">
            <a:spLocks noGrp="1"/>
          </p:cNvSpPr>
          <p:nvPr>
            <p:ph type="title"/>
          </p:nvPr>
        </p:nvSpPr>
        <p:spPr>
          <a:xfrm>
            <a:off x="576375" y="4945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Notre processus</a:t>
            </a:r>
            <a:endParaRPr/>
          </a:p>
        </p:txBody>
      </p:sp>
      <p:sp>
        <p:nvSpPr>
          <p:cNvPr id="908" name="Google Shape;908;p74"/>
          <p:cNvSpPr txBox="1"/>
          <p:nvPr/>
        </p:nvSpPr>
        <p:spPr>
          <a:xfrm>
            <a:off x="773775" y="1678300"/>
            <a:ext cx="1412100" cy="484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Jour 1</a:t>
            </a:r>
            <a:endParaRPr sz="2000">
              <a:solidFill>
                <a:schemeClr val="lt2"/>
              </a:solidFill>
              <a:latin typeface="Abril Fatface"/>
              <a:ea typeface="Abril Fatface"/>
              <a:cs typeface="Abril Fatface"/>
              <a:sym typeface="Abril Fatface"/>
            </a:endParaRPr>
          </a:p>
        </p:txBody>
      </p:sp>
      <p:sp>
        <p:nvSpPr>
          <p:cNvPr id="909" name="Google Shape;909;p74"/>
          <p:cNvSpPr txBox="1"/>
          <p:nvPr/>
        </p:nvSpPr>
        <p:spPr>
          <a:xfrm>
            <a:off x="773775" y="3248574"/>
            <a:ext cx="1412100" cy="527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Jupiter est une planète grande</a:t>
            </a:r>
            <a:endParaRPr>
              <a:solidFill>
                <a:schemeClr val="dk1"/>
              </a:solidFill>
              <a:latin typeface="Actor"/>
              <a:ea typeface="Actor"/>
              <a:cs typeface="Actor"/>
              <a:sym typeface="Actor"/>
            </a:endParaRPr>
          </a:p>
        </p:txBody>
      </p:sp>
      <p:sp>
        <p:nvSpPr>
          <p:cNvPr id="910" name="Google Shape;910;p74"/>
          <p:cNvSpPr/>
          <p:nvPr/>
        </p:nvSpPr>
        <p:spPr>
          <a:xfrm>
            <a:off x="1360875" y="2804850"/>
            <a:ext cx="237900" cy="237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4"/>
          <p:cNvSpPr txBox="1"/>
          <p:nvPr/>
        </p:nvSpPr>
        <p:spPr>
          <a:xfrm>
            <a:off x="2250226" y="2071338"/>
            <a:ext cx="1540800" cy="527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Mars est en fait un endroit très froid</a:t>
            </a:r>
            <a:endParaRPr>
              <a:solidFill>
                <a:schemeClr val="dk1"/>
              </a:solidFill>
              <a:latin typeface="Actor"/>
              <a:ea typeface="Actor"/>
              <a:cs typeface="Actor"/>
              <a:sym typeface="Actor"/>
            </a:endParaRPr>
          </a:p>
        </p:txBody>
      </p:sp>
      <p:sp>
        <p:nvSpPr>
          <p:cNvPr id="912" name="Google Shape;912;p74"/>
          <p:cNvSpPr txBox="1"/>
          <p:nvPr/>
        </p:nvSpPr>
        <p:spPr>
          <a:xfrm>
            <a:off x="2250226" y="3684500"/>
            <a:ext cx="1540800" cy="484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Jour 2</a:t>
            </a:r>
            <a:endParaRPr sz="2000">
              <a:solidFill>
                <a:schemeClr val="lt2"/>
              </a:solidFill>
              <a:latin typeface="Abril Fatface"/>
              <a:ea typeface="Abril Fatface"/>
              <a:cs typeface="Abril Fatface"/>
              <a:sym typeface="Abril Fatface"/>
            </a:endParaRPr>
          </a:p>
        </p:txBody>
      </p:sp>
      <p:sp>
        <p:nvSpPr>
          <p:cNvPr id="913" name="Google Shape;913;p74"/>
          <p:cNvSpPr txBox="1"/>
          <p:nvPr/>
        </p:nvSpPr>
        <p:spPr>
          <a:xfrm>
            <a:off x="3855375" y="1678300"/>
            <a:ext cx="1412100" cy="484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Jour 3</a:t>
            </a:r>
            <a:endParaRPr sz="2000">
              <a:solidFill>
                <a:schemeClr val="lt2"/>
              </a:solidFill>
              <a:latin typeface="Abril Fatface"/>
              <a:ea typeface="Abril Fatface"/>
              <a:cs typeface="Abril Fatface"/>
              <a:sym typeface="Abril Fatface"/>
            </a:endParaRPr>
          </a:p>
        </p:txBody>
      </p:sp>
      <p:sp>
        <p:nvSpPr>
          <p:cNvPr id="914" name="Google Shape;914;p74"/>
          <p:cNvSpPr txBox="1"/>
          <p:nvPr/>
        </p:nvSpPr>
        <p:spPr>
          <a:xfrm>
            <a:off x="3855375" y="3248574"/>
            <a:ext cx="1412100" cy="527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Saturne est une géante gazeuse</a:t>
            </a:r>
            <a:endParaRPr>
              <a:solidFill>
                <a:schemeClr val="dk1"/>
              </a:solidFill>
              <a:latin typeface="Actor"/>
              <a:ea typeface="Actor"/>
              <a:cs typeface="Actor"/>
              <a:sym typeface="Actor"/>
            </a:endParaRPr>
          </a:p>
        </p:txBody>
      </p:sp>
      <p:sp>
        <p:nvSpPr>
          <p:cNvPr id="915" name="Google Shape;915;p74"/>
          <p:cNvSpPr txBox="1"/>
          <p:nvPr/>
        </p:nvSpPr>
        <p:spPr>
          <a:xfrm>
            <a:off x="5331826" y="2071338"/>
            <a:ext cx="1540800" cy="527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une planète petite</a:t>
            </a:r>
            <a:endParaRPr>
              <a:solidFill>
                <a:schemeClr val="dk1"/>
              </a:solidFill>
              <a:latin typeface="Actor"/>
              <a:ea typeface="Actor"/>
              <a:cs typeface="Actor"/>
              <a:sym typeface="Actor"/>
            </a:endParaRPr>
          </a:p>
        </p:txBody>
      </p:sp>
      <p:sp>
        <p:nvSpPr>
          <p:cNvPr id="916" name="Google Shape;916;p74"/>
          <p:cNvSpPr txBox="1"/>
          <p:nvPr/>
        </p:nvSpPr>
        <p:spPr>
          <a:xfrm>
            <a:off x="5331826" y="3684500"/>
            <a:ext cx="1540800" cy="484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Jour 4</a:t>
            </a:r>
            <a:endParaRPr sz="2000">
              <a:solidFill>
                <a:schemeClr val="lt2"/>
              </a:solidFill>
              <a:latin typeface="Abril Fatface"/>
              <a:ea typeface="Abril Fatface"/>
              <a:cs typeface="Abril Fatface"/>
              <a:sym typeface="Abril Fatface"/>
            </a:endParaRPr>
          </a:p>
        </p:txBody>
      </p:sp>
      <p:sp>
        <p:nvSpPr>
          <p:cNvPr id="917" name="Google Shape;917;p74"/>
          <p:cNvSpPr txBox="1"/>
          <p:nvPr/>
        </p:nvSpPr>
        <p:spPr>
          <a:xfrm>
            <a:off x="6872626" y="1678300"/>
            <a:ext cx="1540800" cy="484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fr" sz="2000">
                <a:solidFill>
                  <a:schemeClr val="lt2"/>
                </a:solidFill>
                <a:latin typeface="Abril Fatface"/>
                <a:ea typeface="Abril Fatface"/>
                <a:cs typeface="Abril Fatface"/>
                <a:sym typeface="Abril Fatface"/>
              </a:rPr>
              <a:t>Jour 5</a:t>
            </a:r>
            <a:endParaRPr sz="2000">
              <a:solidFill>
                <a:schemeClr val="lt2"/>
              </a:solidFill>
              <a:latin typeface="Abril Fatface"/>
              <a:ea typeface="Abril Fatface"/>
              <a:cs typeface="Abril Fatface"/>
              <a:sym typeface="Abril Fatface"/>
            </a:endParaRPr>
          </a:p>
        </p:txBody>
      </p:sp>
      <p:sp>
        <p:nvSpPr>
          <p:cNvPr id="918" name="Google Shape;918;p74"/>
          <p:cNvSpPr txBox="1"/>
          <p:nvPr/>
        </p:nvSpPr>
        <p:spPr>
          <a:xfrm>
            <a:off x="6872626" y="3248563"/>
            <a:ext cx="1540800" cy="527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r>
              <a:rPr lang="fr">
                <a:solidFill>
                  <a:schemeClr val="dk1"/>
                </a:solidFill>
                <a:latin typeface="Actor"/>
                <a:ea typeface="Actor"/>
                <a:cs typeface="Actor"/>
                <a:sym typeface="Actor"/>
              </a:rPr>
              <a:t>Nous vivons tous dans la Terre </a:t>
            </a:r>
            <a:endParaRPr>
              <a:solidFill>
                <a:schemeClr val="dk1"/>
              </a:solidFill>
              <a:latin typeface="Actor"/>
              <a:ea typeface="Actor"/>
              <a:cs typeface="Actor"/>
              <a:sym typeface="Actor"/>
            </a:endParaRPr>
          </a:p>
        </p:txBody>
      </p:sp>
      <p:sp>
        <p:nvSpPr>
          <p:cNvPr id="919" name="Google Shape;919;p74"/>
          <p:cNvSpPr/>
          <p:nvPr/>
        </p:nvSpPr>
        <p:spPr>
          <a:xfrm>
            <a:off x="2901675" y="2804850"/>
            <a:ext cx="237900" cy="237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4"/>
          <p:cNvSpPr/>
          <p:nvPr/>
        </p:nvSpPr>
        <p:spPr>
          <a:xfrm>
            <a:off x="4442475" y="2804850"/>
            <a:ext cx="237900" cy="237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4"/>
          <p:cNvSpPr/>
          <p:nvPr/>
        </p:nvSpPr>
        <p:spPr>
          <a:xfrm>
            <a:off x="5983275" y="2804850"/>
            <a:ext cx="237900" cy="237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4"/>
          <p:cNvSpPr/>
          <p:nvPr/>
        </p:nvSpPr>
        <p:spPr>
          <a:xfrm>
            <a:off x="7524075" y="2804850"/>
            <a:ext cx="237900" cy="237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3" name="Google Shape;923;p74"/>
          <p:cNvCxnSpPr>
            <a:stCxn id="910" idx="6"/>
            <a:endCxn id="919" idx="2"/>
          </p:cNvCxnSpPr>
          <p:nvPr/>
        </p:nvCxnSpPr>
        <p:spPr>
          <a:xfrm>
            <a:off x="1598775" y="2923800"/>
            <a:ext cx="1302900" cy="0"/>
          </a:xfrm>
          <a:prstGeom prst="straightConnector1">
            <a:avLst/>
          </a:prstGeom>
          <a:noFill/>
          <a:ln w="19050" cap="flat" cmpd="sng">
            <a:solidFill>
              <a:schemeClr val="dk1"/>
            </a:solidFill>
            <a:prstDash val="solid"/>
            <a:round/>
            <a:headEnd type="none" w="med" len="med"/>
            <a:tailEnd type="none" w="med" len="med"/>
          </a:ln>
        </p:spPr>
      </p:cxnSp>
      <p:cxnSp>
        <p:nvCxnSpPr>
          <p:cNvPr id="924" name="Google Shape;924;p74"/>
          <p:cNvCxnSpPr>
            <a:stCxn id="919" idx="6"/>
            <a:endCxn id="920" idx="2"/>
          </p:cNvCxnSpPr>
          <p:nvPr/>
        </p:nvCxnSpPr>
        <p:spPr>
          <a:xfrm>
            <a:off x="3139575" y="2923800"/>
            <a:ext cx="1302900" cy="0"/>
          </a:xfrm>
          <a:prstGeom prst="straightConnector1">
            <a:avLst/>
          </a:prstGeom>
          <a:noFill/>
          <a:ln w="19050" cap="flat" cmpd="sng">
            <a:solidFill>
              <a:schemeClr val="dk1"/>
            </a:solidFill>
            <a:prstDash val="solid"/>
            <a:round/>
            <a:headEnd type="none" w="med" len="med"/>
            <a:tailEnd type="none" w="med" len="med"/>
          </a:ln>
        </p:spPr>
      </p:cxnSp>
      <p:cxnSp>
        <p:nvCxnSpPr>
          <p:cNvPr id="925" name="Google Shape;925;p74"/>
          <p:cNvCxnSpPr>
            <a:stCxn id="920" idx="6"/>
            <a:endCxn id="921" idx="2"/>
          </p:cNvCxnSpPr>
          <p:nvPr/>
        </p:nvCxnSpPr>
        <p:spPr>
          <a:xfrm>
            <a:off x="4680375" y="2923800"/>
            <a:ext cx="1302900" cy="0"/>
          </a:xfrm>
          <a:prstGeom prst="straightConnector1">
            <a:avLst/>
          </a:prstGeom>
          <a:noFill/>
          <a:ln w="19050" cap="flat" cmpd="sng">
            <a:solidFill>
              <a:schemeClr val="dk1"/>
            </a:solidFill>
            <a:prstDash val="solid"/>
            <a:round/>
            <a:headEnd type="none" w="med" len="med"/>
            <a:tailEnd type="none" w="med" len="med"/>
          </a:ln>
        </p:spPr>
      </p:cxnSp>
      <p:cxnSp>
        <p:nvCxnSpPr>
          <p:cNvPr id="926" name="Google Shape;926;p74"/>
          <p:cNvCxnSpPr>
            <a:stCxn id="921" idx="6"/>
            <a:endCxn id="922" idx="2"/>
          </p:cNvCxnSpPr>
          <p:nvPr/>
        </p:nvCxnSpPr>
        <p:spPr>
          <a:xfrm>
            <a:off x="6221175" y="2923800"/>
            <a:ext cx="1302900" cy="0"/>
          </a:xfrm>
          <a:prstGeom prst="straightConnector1">
            <a:avLst/>
          </a:prstGeom>
          <a:noFill/>
          <a:ln w="19050" cap="flat" cmpd="sng">
            <a:solidFill>
              <a:schemeClr val="dk1"/>
            </a:solidFill>
            <a:prstDash val="solid"/>
            <a:round/>
            <a:headEnd type="none" w="med" len="med"/>
            <a:tailEnd type="none" w="med" len="med"/>
          </a:ln>
        </p:spPr>
      </p:cxnSp>
      <p:cxnSp>
        <p:nvCxnSpPr>
          <p:cNvPr id="927" name="Google Shape;927;p74"/>
          <p:cNvCxnSpPr>
            <a:stCxn id="910" idx="0"/>
            <a:endCxn id="908" idx="2"/>
          </p:cNvCxnSpPr>
          <p:nvPr/>
        </p:nvCxnSpPr>
        <p:spPr>
          <a:xfrm rot="10800000">
            <a:off x="1479825" y="2163150"/>
            <a:ext cx="0" cy="641700"/>
          </a:xfrm>
          <a:prstGeom prst="straightConnector1">
            <a:avLst/>
          </a:prstGeom>
          <a:noFill/>
          <a:ln w="19050" cap="flat" cmpd="sng">
            <a:solidFill>
              <a:schemeClr val="dk1"/>
            </a:solidFill>
            <a:prstDash val="solid"/>
            <a:round/>
            <a:headEnd type="none" w="med" len="med"/>
            <a:tailEnd type="oval" w="med" len="med"/>
          </a:ln>
        </p:spPr>
      </p:cxnSp>
      <p:cxnSp>
        <p:nvCxnSpPr>
          <p:cNvPr id="928" name="Google Shape;928;p74"/>
          <p:cNvCxnSpPr>
            <a:stCxn id="919" idx="4"/>
            <a:endCxn id="912" idx="0"/>
          </p:cNvCxnSpPr>
          <p:nvPr/>
        </p:nvCxnSpPr>
        <p:spPr>
          <a:xfrm>
            <a:off x="3020625" y="3042750"/>
            <a:ext cx="0" cy="641700"/>
          </a:xfrm>
          <a:prstGeom prst="straightConnector1">
            <a:avLst/>
          </a:prstGeom>
          <a:noFill/>
          <a:ln w="19050" cap="flat" cmpd="sng">
            <a:solidFill>
              <a:schemeClr val="dk1"/>
            </a:solidFill>
            <a:prstDash val="solid"/>
            <a:round/>
            <a:headEnd type="none" w="med" len="med"/>
            <a:tailEnd type="oval" w="med" len="med"/>
          </a:ln>
        </p:spPr>
      </p:cxnSp>
      <p:cxnSp>
        <p:nvCxnSpPr>
          <p:cNvPr id="929" name="Google Shape;929;p74"/>
          <p:cNvCxnSpPr>
            <a:stCxn id="920" idx="0"/>
            <a:endCxn id="913" idx="2"/>
          </p:cNvCxnSpPr>
          <p:nvPr/>
        </p:nvCxnSpPr>
        <p:spPr>
          <a:xfrm rot="10800000">
            <a:off x="4561425" y="2163150"/>
            <a:ext cx="0" cy="641700"/>
          </a:xfrm>
          <a:prstGeom prst="straightConnector1">
            <a:avLst/>
          </a:prstGeom>
          <a:noFill/>
          <a:ln w="19050" cap="flat" cmpd="sng">
            <a:solidFill>
              <a:schemeClr val="dk1"/>
            </a:solidFill>
            <a:prstDash val="solid"/>
            <a:round/>
            <a:headEnd type="none" w="med" len="med"/>
            <a:tailEnd type="oval" w="med" len="med"/>
          </a:ln>
        </p:spPr>
      </p:cxnSp>
      <p:cxnSp>
        <p:nvCxnSpPr>
          <p:cNvPr id="930" name="Google Shape;930;p74"/>
          <p:cNvCxnSpPr>
            <a:stCxn id="921" idx="4"/>
            <a:endCxn id="916" idx="0"/>
          </p:cNvCxnSpPr>
          <p:nvPr/>
        </p:nvCxnSpPr>
        <p:spPr>
          <a:xfrm>
            <a:off x="6102225" y="3042750"/>
            <a:ext cx="0" cy="641700"/>
          </a:xfrm>
          <a:prstGeom prst="straightConnector1">
            <a:avLst/>
          </a:prstGeom>
          <a:noFill/>
          <a:ln w="19050" cap="flat" cmpd="sng">
            <a:solidFill>
              <a:schemeClr val="dk1"/>
            </a:solidFill>
            <a:prstDash val="solid"/>
            <a:round/>
            <a:headEnd type="none" w="med" len="med"/>
            <a:tailEnd type="oval" w="med" len="med"/>
          </a:ln>
        </p:spPr>
      </p:cxnSp>
      <p:cxnSp>
        <p:nvCxnSpPr>
          <p:cNvPr id="931" name="Google Shape;931;p74"/>
          <p:cNvCxnSpPr>
            <a:stCxn id="922" idx="0"/>
            <a:endCxn id="917" idx="2"/>
          </p:cNvCxnSpPr>
          <p:nvPr/>
        </p:nvCxnSpPr>
        <p:spPr>
          <a:xfrm rot="10800000">
            <a:off x="7643025" y="2163150"/>
            <a:ext cx="0" cy="641700"/>
          </a:xfrm>
          <a:prstGeom prst="straightConnector1">
            <a:avLst/>
          </a:prstGeom>
          <a:noFill/>
          <a:ln w="19050" cap="flat" cmpd="sng">
            <a:solidFill>
              <a:schemeClr val="dk1"/>
            </a:solidFill>
            <a:prstDash val="solid"/>
            <a:round/>
            <a:headEnd type="none" w="med" len="med"/>
            <a:tailEnd type="oval"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Google Shape;936;p75"/>
          <p:cNvPicPr preferRelativeResize="0"/>
          <p:nvPr/>
        </p:nvPicPr>
        <p:blipFill>
          <a:blip r:embed="rId3">
            <a:alphaModFix/>
          </a:blip>
          <a:stretch>
            <a:fillRect/>
          </a:stretch>
        </p:blipFill>
        <p:spPr>
          <a:xfrm>
            <a:off x="5710725" y="0"/>
            <a:ext cx="3433278" cy="5143500"/>
          </a:xfrm>
          <a:prstGeom prst="rect">
            <a:avLst/>
          </a:prstGeom>
          <a:noFill/>
          <a:ln>
            <a:noFill/>
          </a:ln>
        </p:spPr>
      </p:pic>
      <p:sp>
        <p:nvSpPr>
          <p:cNvPr id="937" name="Google Shape;937;p75"/>
          <p:cNvSpPr/>
          <p:nvPr/>
        </p:nvSpPr>
        <p:spPr>
          <a:xfrm>
            <a:off x="4863100" y="2386700"/>
            <a:ext cx="1054800" cy="2756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5"/>
          <p:cNvSpPr/>
          <p:nvPr/>
        </p:nvSpPr>
        <p:spPr>
          <a:xfrm>
            <a:off x="645750" y="1539825"/>
            <a:ext cx="5792100" cy="1068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5"/>
          <p:cNvSpPr txBox="1">
            <a:spLocks noGrp="1"/>
          </p:cNvSpPr>
          <p:nvPr>
            <p:ph type="title"/>
          </p:nvPr>
        </p:nvSpPr>
        <p:spPr>
          <a:xfrm>
            <a:off x="713225" y="1549575"/>
            <a:ext cx="4012500" cy="106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Une image renforce toujours le concept</a:t>
            </a:r>
            <a:endParaRPr/>
          </a:p>
        </p:txBody>
      </p:sp>
      <p:sp>
        <p:nvSpPr>
          <p:cNvPr id="940" name="Google Shape;940;p75"/>
          <p:cNvSpPr txBox="1">
            <a:spLocks noGrp="1"/>
          </p:cNvSpPr>
          <p:nvPr>
            <p:ph type="subTitle" idx="1"/>
          </p:nvPr>
        </p:nvSpPr>
        <p:spPr>
          <a:xfrm>
            <a:off x="713225" y="2739225"/>
            <a:ext cx="3371400" cy="89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Les images révèlent de grandes quantités de données, alors rappelez-vous : utilisez une image au lieu d'un long texte. Votre public l'appréciera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76"/>
          <p:cNvSpPr/>
          <p:nvPr/>
        </p:nvSpPr>
        <p:spPr>
          <a:xfrm>
            <a:off x="7197600" y="0"/>
            <a:ext cx="1946400" cy="155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6"/>
          <p:cNvSpPr/>
          <p:nvPr/>
        </p:nvSpPr>
        <p:spPr>
          <a:xfrm>
            <a:off x="318000" y="2280600"/>
            <a:ext cx="1449600" cy="283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6"/>
          <p:cNvSpPr txBox="1">
            <a:spLocks noGrp="1"/>
          </p:cNvSpPr>
          <p:nvPr>
            <p:ph type="subTitle" idx="1"/>
          </p:nvPr>
        </p:nvSpPr>
        <p:spPr>
          <a:xfrm>
            <a:off x="2590725" y="2682736"/>
            <a:ext cx="3961500" cy="4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C’est la période de rotation de Jupiter</a:t>
            </a:r>
            <a:endParaRPr/>
          </a:p>
        </p:txBody>
      </p:sp>
      <p:sp>
        <p:nvSpPr>
          <p:cNvPr id="948" name="Google Shape;948;p76"/>
          <p:cNvSpPr txBox="1">
            <a:spLocks noGrp="1"/>
          </p:cNvSpPr>
          <p:nvPr>
            <p:ph type="subTitle" idx="3"/>
          </p:nvPr>
        </p:nvSpPr>
        <p:spPr>
          <a:xfrm>
            <a:off x="2590725" y="1384262"/>
            <a:ext cx="3961500" cy="4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Terres est la masse du Soleil</a:t>
            </a:r>
            <a:endParaRPr/>
          </a:p>
        </p:txBody>
      </p:sp>
      <p:sp>
        <p:nvSpPr>
          <p:cNvPr id="949" name="Google Shape;949;p76"/>
          <p:cNvSpPr txBox="1">
            <a:spLocks noGrp="1"/>
          </p:cNvSpPr>
          <p:nvPr>
            <p:ph type="subTitle" idx="5"/>
          </p:nvPr>
        </p:nvSpPr>
        <p:spPr>
          <a:xfrm>
            <a:off x="2590725" y="4058960"/>
            <a:ext cx="3961500" cy="4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C’est la distance entre la Terre et la Lune</a:t>
            </a:r>
            <a:endParaRPr/>
          </a:p>
        </p:txBody>
      </p:sp>
      <p:sp>
        <p:nvSpPr>
          <p:cNvPr id="950" name="Google Shape;950;p76"/>
          <p:cNvSpPr txBox="1">
            <a:spLocks noGrp="1"/>
          </p:cNvSpPr>
          <p:nvPr>
            <p:ph type="title"/>
          </p:nvPr>
        </p:nvSpPr>
        <p:spPr>
          <a:xfrm>
            <a:off x="1127625" y="1940975"/>
            <a:ext cx="68877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9h 55m 23s</a:t>
            </a:r>
            <a:endParaRPr/>
          </a:p>
        </p:txBody>
      </p:sp>
      <p:sp>
        <p:nvSpPr>
          <p:cNvPr id="951" name="Google Shape;951;p76"/>
          <p:cNvSpPr txBox="1">
            <a:spLocks noGrp="1"/>
          </p:cNvSpPr>
          <p:nvPr>
            <p:ph type="title" idx="2"/>
          </p:nvPr>
        </p:nvSpPr>
        <p:spPr>
          <a:xfrm>
            <a:off x="1127625" y="642600"/>
            <a:ext cx="68877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333,000</a:t>
            </a:r>
            <a:endParaRPr/>
          </a:p>
        </p:txBody>
      </p:sp>
      <p:sp>
        <p:nvSpPr>
          <p:cNvPr id="952" name="Google Shape;952;p76"/>
          <p:cNvSpPr txBox="1">
            <a:spLocks noGrp="1"/>
          </p:cNvSpPr>
          <p:nvPr>
            <p:ph type="title" idx="4"/>
          </p:nvPr>
        </p:nvSpPr>
        <p:spPr>
          <a:xfrm>
            <a:off x="1127625" y="3317150"/>
            <a:ext cx="68877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386,000 km</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77"/>
          <p:cNvPicPr preferRelativeResize="0"/>
          <p:nvPr/>
        </p:nvPicPr>
        <p:blipFill rotWithShape="1">
          <a:blip r:embed="rId3">
            <a:alphaModFix/>
          </a:blip>
          <a:srcRect l="43289" r="16493"/>
          <a:stretch/>
        </p:blipFill>
        <p:spPr>
          <a:xfrm>
            <a:off x="719" y="0"/>
            <a:ext cx="3676826" cy="5143500"/>
          </a:xfrm>
          <a:prstGeom prst="rect">
            <a:avLst/>
          </a:prstGeom>
          <a:noFill/>
          <a:ln>
            <a:noFill/>
          </a:ln>
        </p:spPr>
      </p:pic>
      <p:sp>
        <p:nvSpPr>
          <p:cNvPr id="958" name="Google Shape;958;p77"/>
          <p:cNvSpPr/>
          <p:nvPr/>
        </p:nvSpPr>
        <p:spPr>
          <a:xfrm>
            <a:off x="3677550" y="978600"/>
            <a:ext cx="1574100" cy="105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7"/>
          <p:cNvSpPr/>
          <p:nvPr/>
        </p:nvSpPr>
        <p:spPr>
          <a:xfrm>
            <a:off x="3262000" y="2851500"/>
            <a:ext cx="807900" cy="229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7"/>
          <p:cNvSpPr/>
          <p:nvPr/>
        </p:nvSpPr>
        <p:spPr>
          <a:xfrm>
            <a:off x="2697850" y="1808550"/>
            <a:ext cx="5792100" cy="1650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7"/>
          <p:cNvSpPr txBox="1">
            <a:spLocks noGrp="1"/>
          </p:cNvSpPr>
          <p:nvPr>
            <p:ph type="title"/>
          </p:nvPr>
        </p:nvSpPr>
        <p:spPr>
          <a:xfrm flipH="1">
            <a:off x="2697850" y="1808550"/>
            <a:ext cx="5792100" cy="1650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a:t>Plan </a:t>
            </a:r>
            <a:endParaRPr/>
          </a:p>
          <a:p>
            <a:pPr marL="0" lvl="0" indent="0" algn="r" rtl="0">
              <a:spcBef>
                <a:spcPts val="0"/>
              </a:spcBef>
              <a:spcAft>
                <a:spcPts val="0"/>
              </a:spcAft>
              <a:buNone/>
            </a:pPr>
            <a:r>
              <a:rPr lang="fr"/>
              <a:t>financier</a:t>
            </a:r>
            <a:endParaRPr/>
          </a:p>
        </p:txBody>
      </p:sp>
      <p:sp>
        <p:nvSpPr>
          <p:cNvPr id="962" name="Google Shape;962;p77"/>
          <p:cNvSpPr txBox="1">
            <a:spLocks noGrp="1"/>
          </p:cNvSpPr>
          <p:nvPr>
            <p:ph type="subTitle" idx="1"/>
          </p:nvPr>
        </p:nvSpPr>
        <p:spPr>
          <a:xfrm flipH="1">
            <a:off x="4418875" y="3505500"/>
            <a:ext cx="4011900" cy="70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fr"/>
              <a:t>Vous pouvez entrer un sous-titre ici si vous en avez besoin</a:t>
            </a:r>
            <a:endParaRPr/>
          </a:p>
        </p:txBody>
      </p:sp>
      <p:sp>
        <p:nvSpPr>
          <p:cNvPr id="963" name="Google Shape;963;p77"/>
          <p:cNvSpPr txBox="1">
            <a:spLocks noGrp="1"/>
          </p:cNvSpPr>
          <p:nvPr>
            <p:ph type="title" idx="2"/>
          </p:nvPr>
        </p:nvSpPr>
        <p:spPr>
          <a:xfrm flipH="1">
            <a:off x="6525175" y="380725"/>
            <a:ext cx="1905600" cy="1239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
              <a:t>06</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78"/>
          <p:cNvSpPr txBox="1">
            <a:spLocks noGrp="1"/>
          </p:cNvSpPr>
          <p:nvPr>
            <p:ph type="title"/>
          </p:nvPr>
        </p:nvSpPr>
        <p:spPr>
          <a:xfrm>
            <a:off x="576375" y="4945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Croissance prévue</a:t>
            </a:r>
            <a:endParaRPr/>
          </a:p>
        </p:txBody>
      </p:sp>
      <p:sp>
        <p:nvSpPr>
          <p:cNvPr id="969" name="Google Shape;969;p78"/>
          <p:cNvSpPr txBox="1"/>
          <p:nvPr/>
        </p:nvSpPr>
        <p:spPr>
          <a:xfrm>
            <a:off x="4513988" y="3864850"/>
            <a:ext cx="3780900" cy="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100">
                <a:solidFill>
                  <a:schemeClr val="dk1"/>
                </a:solidFill>
                <a:latin typeface="Actor"/>
                <a:ea typeface="Actor"/>
                <a:cs typeface="Actor"/>
                <a:sym typeface="Actor"/>
              </a:rPr>
              <a:t>Suivez le lien dans le graphique pour modifier ses données, puis collez le nouveau ici. </a:t>
            </a:r>
            <a:r>
              <a:rPr lang="fr" sz="1100" b="1">
                <a:solidFill>
                  <a:schemeClr val="dk1"/>
                </a:solidFill>
                <a:uFill>
                  <a:noFill/>
                </a:uFill>
                <a:latin typeface="Actor"/>
                <a:ea typeface="Actor"/>
                <a:cs typeface="Actor"/>
                <a:sym typeface="Actor"/>
                <a:hlinkClick r:id="rId3">
                  <a:extLst>
                    <a:ext uri="{A12FA001-AC4F-418D-AE19-62706E023703}">
                      <ahyp:hlinkClr xmlns:ahyp="http://schemas.microsoft.com/office/drawing/2018/hyperlinkcolor" val="tx"/>
                    </a:ext>
                  </a:extLst>
                </a:hlinkClick>
              </a:rPr>
              <a:t>Pour plus d'informations, cliquez ici</a:t>
            </a:r>
            <a:endParaRPr sz="1100">
              <a:solidFill>
                <a:schemeClr val="dk1"/>
              </a:solidFill>
              <a:latin typeface="Actor"/>
              <a:ea typeface="Actor"/>
              <a:cs typeface="Actor"/>
              <a:sym typeface="Actor"/>
            </a:endParaRPr>
          </a:p>
        </p:txBody>
      </p:sp>
      <p:pic>
        <p:nvPicPr>
          <p:cNvPr id="970" name="Google Shape;970;p78" title="Gráfico">
            <a:hlinkClick r:id="rId4"/>
          </p:cNvPr>
          <p:cNvPicPr preferRelativeResize="0"/>
          <p:nvPr/>
        </p:nvPicPr>
        <p:blipFill>
          <a:blip r:embed="rId5">
            <a:alphaModFix/>
          </a:blip>
          <a:stretch>
            <a:fillRect/>
          </a:stretch>
        </p:blipFill>
        <p:spPr>
          <a:xfrm>
            <a:off x="4463666" y="1407787"/>
            <a:ext cx="3881532" cy="2400088"/>
          </a:xfrm>
          <a:prstGeom prst="rect">
            <a:avLst/>
          </a:prstGeom>
          <a:noFill/>
          <a:ln>
            <a:noFill/>
          </a:ln>
        </p:spPr>
      </p:pic>
      <p:sp>
        <p:nvSpPr>
          <p:cNvPr id="971" name="Google Shape;971;p78"/>
          <p:cNvSpPr txBox="1"/>
          <p:nvPr/>
        </p:nvSpPr>
        <p:spPr>
          <a:xfrm flipH="1">
            <a:off x="770515" y="3411088"/>
            <a:ext cx="1978200" cy="665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Mercure est la planète la plus proche du Soleil</a:t>
            </a:r>
            <a:endParaRPr>
              <a:solidFill>
                <a:schemeClr val="dk1"/>
              </a:solidFill>
              <a:latin typeface="Actor"/>
              <a:ea typeface="Actor"/>
              <a:cs typeface="Actor"/>
              <a:sym typeface="Actor"/>
            </a:endParaRPr>
          </a:p>
        </p:txBody>
      </p:sp>
      <p:sp>
        <p:nvSpPr>
          <p:cNvPr id="972" name="Google Shape;972;p78"/>
          <p:cNvSpPr txBox="1"/>
          <p:nvPr/>
        </p:nvSpPr>
        <p:spPr>
          <a:xfrm flipH="1">
            <a:off x="770515" y="1588950"/>
            <a:ext cx="1978200" cy="42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3000">
                <a:solidFill>
                  <a:schemeClr val="accent1"/>
                </a:solidFill>
                <a:latin typeface="Abril Fatface"/>
                <a:ea typeface="Abril Fatface"/>
                <a:cs typeface="Abril Fatface"/>
                <a:sym typeface="Abril Fatface"/>
              </a:rPr>
              <a:t>+150,000</a:t>
            </a:r>
            <a:endParaRPr sz="3000">
              <a:solidFill>
                <a:schemeClr val="accent1"/>
              </a:solidFill>
              <a:latin typeface="Abril Fatface"/>
              <a:ea typeface="Abril Fatface"/>
              <a:cs typeface="Abril Fatface"/>
              <a:sym typeface="Abril Fatface"/>
            </a:endParaRPr>
          </a:p>
        </p:txBody>
      </p:sp>
      <p:sp>
        <p:nvSpPr>
          <p:cNvPr id="973" name="Google Shape;973;p78"/>
          <p:cNvSpPr txBox="1"/>
          <p:nvPr/>
        </p:nvSpPr>
        <p:spPr>
          <a:xfrm flipH="1">
            <a:off x="770515" y="2009050"/>
            <a:ext cx="1978200" cy="665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Vénus a un beau nom, mais il fait très chaud</a:t>
            </a:r>
            <a:endParaRPr>
              <a:solidFill>
                <a:schemeClr val="dk1"/>
              </a:solidFill>
              <a:latin typeface="Actor"/>
              <a:ea typeface="Actor"/>
              <a:cs typeface="Actor"/>
              <a:sym typeface="Actor"/>
            </a:endParaRPr>
          </a:p>
        </p:txBody>
      </p:sp>
      <p:sp>
        <p:nvSpPr>
          <p:cNvPr id="974" name="Google Shape;974;p78"/>
          <p:cNvSpPr txBox="1"/>
          <p:nvPr/>
        </p:nvSpPr>
        <p:spPr>
          <a:xfrm flipH="1">
            <a:off x="770515" y="2991088"/>
            <a:ext cx="1978200" cy="42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fr" sz="3000">
                <a:solidFill>
                  <a:schemeClr val="accent1"/>
                </a:solidFill>
                <a:latin typeface="Abril Fatface"/>
                <a:ea typeface="Abril Fatface"/>
                <a:cs typeface="Abril Fatface"/>
                <a:sym typeface="Abril Fatface"/>
              </a:rPr>
              <a:t>+420,000</a:t>
            </a:r>
            <a:endParaRPr sz="3000">
              <a:solidFill>
                <a:schemeClr val="accent1"/>
              </a:solidFill>
              <a:latin typeface="Abril Fatface"/>
              <a:ea typeface="Abril Fatface"/>
              <a:cs typeface="Abril Fatface"/>
              <a:sym typeface="Abril Fatface"/>
            </a:endParaRPr>
          </a:p>
        </p:txBody>
      </p:sp>
      <p:sp>
        <p:nvSpPr>
          <p:cNvPr id="975" name="Google Shape;975;p78"/>
          <p:cNvSpPr/>
          <p:nvPr/>
        </p:nvSpPr>
        <p:spPr>
          <a:xfrm flipH="1">
            <a:off x="2975437" y="1753604"/>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8"/>
          <p:cNvSpPr/>
          <p:nvPr/>
        </p:nvSpPr>
        <p:spPr>
          <a:xfrm flipH="1">
            <a:off x="2975437" y="3136404"/>
            <a:ext cx="690000" cy="6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 name="Google Shape;977;p78"/>
          <p:cNvGrpSpPr/>
          <p:nvPr/>
        </p:nvGrpSpPr>
        <p:grpSpPr>
          <a:xfrm flipH="1">
            <a:off x="3137564" y="1915569"/>
            <a:ext cx="365746" cy="365770"/>
            <a:chOff x="-5611575" y="3272950"/>
            <a:chExt cx="294600" cy="291450"/>
          </a:xfrm>
        </p:grpSpPr>
        <p:sp>
          <p:nvSpPr>
            <p:cNvPr id="978" name="Google Shape;978;p78"/>
            <p:cNvSpPr/>
            <p:nvPr/>
          </p:nvSpPr>
          <p:spPr>
            <a:xfrm>
              <a:off x="-5594250" y="3273750"/>
              <a:ext cx="85875" cy="84300"/>
            </a:xfrm>
            <a:custGeom>
              <a:avLst/>
              <a:gdLst/>
              <a:ahLst/>
              <a:cxnLst/>
              <a:rect l="l" t="t" r="r" b="b"/>
              <a:pathLst>
                <a:path w="3435" h="3372" extrusionOk="0">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8"/>
            <p:cNvSpPr/>
            <p:nvPr/>
          </p:nvSpPr>
          <p:spPr>
            <a:xfrm>
              <a:off x="-5457200" y="3324950"/>
              <a:ext cx="67775" cy="67750"/>
            </a:xfrm>
            <a:custGeom>
              <a:avLst/>
              <a:gdLst/>
              <a:ahLst/>
              <a:cxnLst/>
              <a:rect l="l" t="t" r="r" b="b"/>
              <a:pathLst>
                <a:path w="2711" h="2710" extrusionOk="0">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8"/>
            <p:cNvSpPr/>
            <p:nvPr/>
          </p:nvSpPr>
          <p:spPr>
            <a:xfrm>
              <a:off x="-5415450" y="3325725"/>
              <a:ext cx="25225" cy="24450"/>
            </a:xfrm>
            <a:custGeom>
              <a:avLst/>
              <a:gdLst/>
              <a:ahLst/>
              <a:cxnLst/>
              <a:rect l="l" t="t" r="r" b="b"/>
              <a:pathLst>
                <a:path w="1009" h="978" extrusionOk="0">
                  <a:moveTo>
                    <a:pt x="0" y="1"/>
                  </a:moveTo>
                  <a:lnTo>
                    <a:pt x="0" y="977"/>
                  </a:lnTo>
                  <a:lnTo>
                    <a:pt x="1009" y="977"/>
                  </a:lnTo>
                  <a:cubicBezTo>
                    <a:pt x="883" y="473"/>
                    <a:pt x="473" y="12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8"/>
            <p:cNvSpPr/>
            <p:nvPr/>
          </p:nvSpPr>
          <p:spPr>
            <a:xfrm>
              <a:off x="-5611575" y="3359600"/>
              <a:ext cx="118950" cy="204800"/>
            </a:xfrm>
            <a:custGeom>
              <a:avLst/>
              <a:gdLst/>
              <a:ahLst/>
              <a:cxnLst/>
              <a:rect l="l" t="t" r="r" b="b"/>
              <a:pathLst>
                <a:path w="4758" h="8192" extrusionOk="0">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8"/>
            <p:cNvSpPr/>
            <p:nvPr/>
          </p:nvSpPr>
          <p:spPr>
            <a:xfrm>
              <a:off x="-5510750" y="3272950"/>
              <a:ext cx="193775" cy="187475"/>
            </a:xfrm>
            <a:custGeom>
              <a:avLst/>
              <a:gdLst/>
              <a:ahLst/>
              <a:cxnLst/>
              <a:rect l="l" t="t" r="r" b="b"/>
              <a:pathLst>
                <a:path w="7751" h="7499" extrusionOk="0">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78"/>
          <p:cNvGrpSpPr/>
          <p:nvPr/>
        </p:nvGrpSpPr>
        <p:grpSpPr>
          <a:xfrm flipH="1">
            <a:off x="3137560" y="3298379"/>
            <a:ext cx="365753" cy="365752"/>
            <a:chOff x="-4478975" y="3251700"/>
            <a:chExt cx="293825" cy="293800"/>
          </a:xfrm>
        </p:grpSpPr>
        <p:sp>
          <p:nvSpPr>
            <p:cNvPr id="984" name="Google Shape;984;p78"/>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8"/>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8"/>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9"/>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Bilan</a:t>
            </a:r>
            <a:endParaRPr/>
          </a:p>
        </p:txBody>
      </p:sp>
      <p:sp>
        <p:nvSpPr>
          <p:cNvPr id="992" name="Google Shape;992;p79"/>
          <p:cNvSpPr txBox="1">
            <a:spLocks noGrp="1"/>
          </p:cNvSpPr>
          <p:nvPr>
            <p:ph type="title" idx="2"/>
          </p:nvPr>
        </p:nvSpPr>
        <p:spPr>
          <a:xfrm>
            <a:off x="938391" y="2984700"/>
            <a:ext cx="20790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1M</a:t>
            </a:r>
            <a:endParaRPr/>
          </a:p>
        </p:txBody>
      </p:sp>
      <p:sp>
        <p:nvSpPr>
          <p:cNvPr id="993" name="Google Shape;993;p79"/>
          <p:cNvSpPr txBox="1">
            <a:spLocks noGrp="1"/>
          </p:cNvSpPr>
          <p:nvPr>
            <p:ph type="subTitle" idx="1"/>
          </p:nvPr>
        </p:nvSpPr>
        <p:spPr>
          <a:xfrm>
            <a:off x="938391" y="2292614"/>
            <a:ext cx="2079000" cy="61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Vénus a un beau nom, mais il fait très chaud</a:t>
            </a:r>
            <a:endParaRPr/>
          </a:p>
        </p:txBody>
      </p:sp>
      <p:sp>
        <p:nvSpPr>
          <p:cNvPr id="994" name="Google Shape;994;p79"/>
          <p:cNvSpPr txBox="1">
            <a:spLocks noGrp="1"/>
          </p:cNvSpPr>
          <p:nvPr>
            <p:ph type="title" idx="3"/>
          </p:nvPr>
        </p:nvSpPr>
        <p:spPr>
          <a:xfrm>
            <a:off x="3532481" y="2984700"/>
            <a:ext cx="20790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200k</a:t>
            </a:r>
            <a:endParaRPr/>
          </a:p>
        </p:txBody>
      </p:sp>
      <p:sp>
        <p:nvSpPr>
          <p:cNvPr id="995" name="Google Shape;995;p79"/>
          <p:cNvSpPr txBox="1">
            <a:spLocks noGrp="1"/>
          </p:cNvSpPr>
          <p:nvPr>
            <p:ph type="subTitle" idx="4"/>
          </p:nvPr>
        </p:nvSpPr>
        <p:spPr>
          <a:xfrm>
            <a:off x="3532481" y="2292590"/>
            <a:ext cx="2079000" cy="61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Mercure est la planète la plus proche du Soleil</a:t>
            </a:r>
            <a:endParaRPr/>
          </a:p>
        </p:txBody>
      </p:sp>
      <p:sp>
        <p:nvSpPr>
          <p:cNvPr id="996" name="Google Shape;996;p79"/>
          <p:cNvSpPr txBox="1">
            <a:spLocks noGrp="1"/>
          </p:cNvSpPr>
          <p:nvPr>
            <p:ph type="title" idx="5"/>
          </p:nvPr>
        </p:nvSpPr>
        <p:spPr>
          <a:xfrm>
            <a:off x="6126609" y="2984700"/>
            <a:ext cx="20790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500k</a:t>
            </a:r>
            <a:endParaRPr/>
          </a:p>
        </p:txBody>
      </p:sp>
      <p:sp>
        <p:nvSpPr>
          <p:cNvPr id="997" name="Google Shape;997;p79"/>
          <p:cNvSpPr txBox="1">
            <a:spLocks noGrp="1"/>
          </p:cNvSpPr>
          <p:nvPr>
            <p:ph type="subTitle" idx="6"/>
          </p:nvPr>
        </p:nvSpPr>
        <p:spPr>
          <a:xfrm>
            <a:off x="6126609" y="2292589"/>
            <a:ext cx="2079000" cy="61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Mars est en fait un endroit très froid</a:t>
            </a:r>
            <a:endParaRPr/>
          </a:p>
        </p:txBody>
      </p:sp>
      <p:sp>
        <p:nvSpPr>
          <p:cNvPr id="998" name="Google Shape;998;p79"/>
          <p:cNvSpPr txBox="1">
            <a:spLocks noGrp="1"/>
          </p:cNvSpPr>
          <p:nvPr>
            <p:ph type="title" idx="7"/>
          </p:nvPr>
        </p:nvSpPr>
        <p:spPr>
          <a:xfrm>
            <a:off x="938391" y="1883600"/>
            <a:ext cx="2079000" cy="38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Actifs</a:t>
            </a:r>
            <a:endParaRPr/>
          </a:p>
        </p:txBody>
      </p:sp>
      <p:sp>
        <p:nvSpPr>
          <p:cNvPr id="999" name="Google Shape;999;p79"/>
          <p:cNvSpPr txBox="1">
            <a:spLocks noGrp="1"/>
          </p:cNvSpPr>
          <p:nvPr>
            <p:ph type="title" idx="8"/>
          </p:nvPr>
        </p:nvSpPr>
        <p:spPr>
          <a:xfrm>
            <a:off x="3532481" y="1883600"/>
            <a:ext cx="2079000" cy="38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Passifs</a:t>
            </a:r>
            <a:endParaRPr/>
          </a:p>
        </p:txBody>
      </p:sp>
      <p:sp>
        <p:nvSpPr>
          <p:cNvPr id="1000" name="Google Shape;1000;p79"/>
          <p:cNvSpPr txBox="1">
            <a:spLocks noGrp="1"/>
          </p:cNvSpPr>
          <p:nvPr>
            <p:ph type="title" idx="9"/>
          </p:nvPr>
        </p:nvSpPr>
        <p:spPr>
          <a:xfrm>
            <a:off x="6126609" y="1883600"/>
            <a:ext cx="2079000" cy="38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Actions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80"/>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Notre site web</a:t>
            </a:r>
            <a:endParaRPr/>
          </a:p>
        </p:txBody>
      </p:sp>
      <p:sp>
        <p:nvSpPr>
          <p:cNvPr id="1006" name="Google Shape;1006;p80"/>
          <p:cNvSpPr/>
          <p:nvPr/>
        </p:nvSpPr>
        <p:spPr>
          <a:xfrm>
            <a:off x="3909400" y="3320075"/>
            <a:ext cx="1449600" cy="182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0"/>
          <p:cNvSpPr txBox="1">
            <a:spLocks noGrp="1"/>
          </p:cNvSpPr>
          <p:nvPr>
            <p:ph type="subTitle" idx="1"/>
          </p:nvPr>
        </p:nvSpPr>
        <p:spPr>
          <a:xfrm>
            <a:off x="713225" y="2077875"/>
            <a:ext cx="3102900" cy="10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Vous pouvez remplacer l'image à l'écran par votre propre travail. Faites un clic droit dessus et sélectionnez "Remplacer l'image"</a:t>
            </a:r>
            <a:endParaRPr/>
          </a:p>
        </p:txBody>
      </p:sp>
      <p:grpSp>
        <p:nvGrpSpPr>
          <p:cNvPr id="1008" name="Google Shape;1008;p80"/>
          <p:cNvGrpSpPr/>
          <p:nvPr/>
        </p:nvGrpSpPr>
        <p:grpSpPr>
          <a:xfrm>
            <a:off x="4572022" y="1503991"/>
            <a:ext cx="3618333" cy="2908091"/>
            <a:chOff x="1917371" y="1288466"/>
            <a:chExt cx="2993079" cy="2405568"/>
          </a:xfrm>
        </p:grpSpPr>
        <p:sp>
          <p:nvSpPr>
            <p:cNvPr id="1009" name="Google Shape;1009;p80"/>
            <p:cNvSpPr/>
            <p:nvPr/>
          </p:nvSpPr>
          <p:spPr>
            <a:xfrm>
              <a:off x="2962748" y="2186357"/>
              <a:ext cx="902196" cy="1507677"/>
            </a:xfrm>
            <a:custGeom>
              <a:avLst/>
              <a:gdLst/>
              <a:ahLst/>
              <a:cxnLst/>
              <a:rect l="l" t="t" r="r" b="b"/>
              <a:pathLst>
                <a:path w="55324" h="92453" extrusionOk="0">
                  <a:moveTo>
                    <a:pt x="14662" y="1"/>
                  </a:moveTo>
                  <a:lnTo>
                    <a:pt x="14482" y="2609"/>
                  </a:lnTo>
                  <a:lnTo>
                    <a:pt x="11791" y="41519"/>
                  </a:lnTo>
                  <a:lnTo>
                    <a:pt x="11747" y="42149"/>
                  </a:lnTo>
                  <a:lnTo>
                    <a:pt x="11276" y="48946"/>
                  </a:lnTo>
                  <a:lnTo>
                    <a:pt x="10009" y="67301"/>
                  </a:lnTo>
                  <a:lnTo>
                    <a:pt x="9674" y="72100"/>
                  </a:lnTo>
                  <a:lnTo>
                    <a:pt x="9309" y="77399"/>
                  </a:lnTo>
                  <a:cubicBezTo>
                    <a:pt x="9308" y="79203"/>
                    <a:pt x="8592" y="80932"/>
                    <a:pt x="7316" y="82207"/>
                  </a:cubicBezTo>
                  <a:lnTo>
                    <a:pt x="1713" y="87809"/>
                  </a:lnTo>
                  <a:cubicBezTo>
                    <a:pt x="1" y="89522"/>
                    <a:pt x="1214" y="92452"/>
                    <a:pt x="3638" y="92452"/>
                  </a:cubicBezTo>
                  <a:lnTo>
                    <a:pt x="51687" y="92452"/>
                  </a:lnTo>
                  <a:cubicBezTo>
                    <a:pt x="54110" y="92452"/>
                    <a:pt x="55324" y="89522"/>
                    <a:pt x="53610" y="87809"/>
                  </a:cubicBezTo>
                  <a:lnTo>
                    <a:pt x="48009" y="82207"/>
                  </a:lnTo>
                  <a:cubicBezTo>
                    <a:pt x="46733" y="80932"/>
                    <a:pt x="46017" y="79203"/>
                    <a:pt x="46017" y="77399"/>
                  </a:cubicBezTo>
                  <a:lnTo>
                    <a:pt x="45652" y="72100"/>
                  </a:lnTo>
                  <a:lnTo>
                    <a:pt x="45317" y="67301"/>
                  </a:lnTo>
                  <a:lnTo>
                    <a:pt x="44049" y="48946"/>
                  </a:lnTo>
                  <a:lnTo>
                    <a:pt x="43577" y="42149"/>
                  </a:lnTo>
                  <a:lnTo>
                    <a:pt x="43535" y="41519"/>
                  </a:lnTo>
                  <a:lnTo>
                    <a:pt x="40842" y="2609"/>
                  </a:lnTo>
                  <a:lnTo>
                    <a:pt x="40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0"/>
            <p:cNvSpPr/>
            <p:nvPr/>
          </p:nvSpPr>
          <p:spPr>
            <a:xfrm>
              <a:off x="2962748" y="2186357"/>
              <a:ext cx="902196" cy="1507677"/>
            </a:xfrm>
            <a:custGeom>
              <a:avLst/>
              <a:gdLst/>
              <a:ahLst/>
              <a:cxnLst/>
              <a:rect l="l" t="t" r="r" b="b"/>
              <a:pathLst>
                <a:path w="55324" h="92453" extrusionOk="0">
                  <a:moveTo>
                    <a:pt x="14662" y="1"/>
                  </a:moveTo>
                  <a:lnTo>
                    <a:pt x="14482" y="2609"/>
                  </a:lnTo>
                  <a:lnTo>
                    <a:pt x="11791" y="41519"/>
                  </a:lnTo>
                  <a:lnTo>
                    <a:pt x="11747" y="42149"/>
                  </a:lnTo>
                  <a:lnTo>
                    <a:pt x="11276" y="48946"/>
                  </a:lnTo>
                  <a:lnTo>
                    <a:pt x="10009" y="67301"/>
                  </a:lnTo>
                  <a:lnTo>
                    <a:pt x="9674" y="72100"/>
                  </a:lnTo>
                  <a:lnTo>
                    <a:pt x="9309" y="77399"/>
                  </a:lnTo>
                  <a:cubicBezTo>
                    <a:pt x="9308" y="79203"/>
                    <a:pt x="8592" y="80932"/>
                    <a:pt x="7316" y="82207"/>
                  </a:cubicBezTo>
                  <a:lnTo>
                    <a:pt x="1713" y="87809"/>
                  </a:lnTo>
                  <a:cubicBezTo>
                    <a:pt x="1" y="89522"/>
                    <a:pt x="1214" y="92452"/>
                    <a:pt x="3638" y="92452"/>
                  </a:cubicBezTo>
                  <a:lnTo>
                    <a:pt x="51687" y="92452"/>
                  </a:lnTo>
                  <a:cubicBezTo>
                    <a:pt x="54110" y="92452"/>
                    <a:pt x="55324" y="89522"/>
                    <a:pt x="53610" y="87809"/>
                  </a:cubicBezTo>
                  <a:lnTo>
                    <a:pt x="48009" y="82207"/>
                  </a:lnTo>
                  <a:cubicBezTo>
                    <a:pt x="46733" y="80932"/>
                    <a:pt x="46017" y="79203"/>
                    <a:pt x="46017" y="77399"/>
                  </a:cubicBezTo>
                  <a:lnTo>
                    <a:pt x="45652" y="72100"/>
                  </a:lnTo>
                  <a:lnTo>
                    <a:pt x="45317" y="67301"/>
                  </a:lnTo>
                  <a:lnTo>
                    <a:pt x="44049" y="48946"/>
                  </a:lnTo>
                  <a:lnTo>
                    <a:pt x="43577" y="42149"/>
                  </a:lnTo>
                  <a:lnTo>
                    <a:pt x="43535" y="41519"/>
                  </a:lnTo>
                  <a:lnTo>
                    <a:pt x="40842" y="2609"/>
                  </a:lnTo>
                  <a:lnTo>
                    <a:pt x="40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0"/>
            <p:cNvSpPr/>
            <p:nvPr/>
          </p:nvSpPr>
          <p:spPr>
            <a:xfrm>
              <a:off x="1917372" y="1288466"/>
              <a:ext cx="2993079" cy="1995402"/>
            </a:xfrm>
            <a:custGeom>
              <a:avLst/>
              <a:gdLst/>
              <a:ahLst/>
              <a:cxnLst/>
              <a:rect l="l" t="t" r="r" b="b"/>
              <a:pathLst>
                <a:path w="183540" h="122361" extrusionOk="0">
                  <a:moveTo>
                    <a:pt x="6113" y="0"/>
                  </a:moveTo>
                  <a:cubicBezTo>
                    <a:pt x="5991" y="0"/>
                    <a:pt x="5872" y="4"/>
                    <a:pt x="5753" y="12"/>
                  </a:cubicBezTo>
                  <a:cubicBezTo>
                    <a:pt x="5749" y="12"/>
                    <a:pt x="5746" y="11"/>
                    <a:pt x="5743" y="11"/>
                  </a:cubicBezTo>
                  <a:cubicBezTo>
                    <a:pt x="5734" y="11"/>
                    <a:pt x="5726" y="13"/>
                    <a:pt x="5718" y="15"/>
                  </a:cubicBezTo>
                  <a:cubicBezTo>
                    <a:pt x="5602" y="19"/>
                    <a:pt x="5486" y="30"/>
                    <a:pt x="5372" y="46"/>
                  </a:cubicBezTo>
                  <a:cubicBezTo>
                    <a:pt x="5252" y="58"/>
                    <a:pt x="5130" y="77"/>
                    <a:pt x="5011" y="101"/>
                  </a:cubicBezTo>
                  <a:cubicBezTo>
                    <a:pt x="4919" y="116"/>
                    <a:pt x="4827" y="135"/>
                    <a:pt x="4734" y="158"/>
                  </a:cubicBezTo>
                  <a:cubicBezTo>
                    <a:pt x="4447" y="223"/>
                    <a:pt x="4164" y="310"/>
                    <a:pt x="3890" y="418"/>
                  </a:cubicBezTo>
                  <a:cubicBezTo>
                    <a:pt x="3808" y="450"/>
                    <a:pt x="3728" y="484"/>
                    <a:pt x="3648" y="518"/>
                  </a:cubicBezTo>
                  <a:cubicBezTo>
                    <a:pt x="3541" y="569"/>
                    <a:pt x="3433" y="618"/>
                    <a:pt x="3329" y="671"/>
                  </a:cubicBezTo>
                  <a:cubicBezTo>
                    <a:pt x="3222" y="725"/>
                    <a:pt x="3113" y="783"/>
                    <a:pt x="3014" y="844"/>
                  </a:cubicBezTo>
                  <a:cubicBezTo>
                    <a:pt x="2945" y="887"/>
                    <a:pt x="2880" y="926"/>
                    <a:pt x="2814" y="972"/>
                  </a:cubicBezTo>
                  <a:cubicBezTo>
                    <a:pt x="2603" y="1103"/>
                    <a:pt x="2399" y="1249"/>
                    <a:pt x="2208" y="1410"/>
                  </a:cubicBezTo>
                  <a:lnTo>
                    <a:pt x="2092" y="1512"/>
                  </a:lnTo>
                  <a:cubicBezTo>
                    <a:pt x="2031" y="1563"/>
                    <a:pt x="1973" y="1617"/>
                    <a:pt x="1916" y="1670"/>
                  </a:cubicBezTo>
                  <a:cubicBezTo>
                    <a:pt x="1909" y="1678"/>
                    <a:pt x="1902" y="1682"/>
                    <a:pt x="1897" y="1694"/>
                  </a:cubicBezTo>
                  <a:cubicBezTo>
                    <a:pt x="1823" y="1757"/>
                    <a:pt x="1753" y="1825"/>
                    <a:pt x="1689" y="1901"/>
                  </a:cubicBezTo>
                  <a:cubicBezTo>
                    <a:pt x="1672" y="1910"/>
                    <a:pt x="1660" y="1923"/>
                    <a:pt x="1650" y="1938"/>
                  </a:cubicBezTo>
                  <a:cubicBezTo>
                    <a:pt x="1589" y="2001"/>
                    <a:pt x="1531" y="2065"/>
                    <a:pt x="1474" y="2130"/>
                  </a:cubicBezTo>
                  <a:cubicBezTo>
                    <a:pt x="1382" y="2237"/>
                    <a:pt x="1294" y="2346"/>
                    <a:pt x="1214" y="2458"/>
                  </a:cubicBezTo>
                  <a:cubicBezTo>
                    <a:pt x="1098" y="2614"/>
                    <a:pt x="986" y="2779"/>
                    <a:pt x="883" y="2944"/>
                  </a:cubicBezTo>
                  <a:cubicBezTo>
                    <a:pt x="818" y="3053"/>
                    <a:pt x="752" y="3168"/>
                    <a:pt x="694" y="3279"/>
                  </a:cubicBezTo>
                  <a:cubicBezTo>
                    <a:pt x="682" y="3299"/>
                    <a:pt x="672" y="3320"/>
                    <a:pt x="665" y="3340"/>
                  </a:cubicBezTo>
                  <a:cubicBezTo>
                    <a:pt x="614" y="3437"/>
                    <a:pt x="568" y="3532"/>
                    <a:pt x="526" y="3629"/>
                  </a:cubicBezTo>
                  <a:cubicBezTo>
                    <a:pt x="519" y="3649"/>
                    <a:pt x="511" y="3663"/>
                    <a:pt x="502" y="3678"/>
                  </a:cubicBezTo>
                  <a:cubicBezTo>
                    <a:pt x="456" y="3790"/>
                    <a:pt x="410" y="3902"/>
                    <a:pt x="368" y="4016"/>
                  </a:cubicBezTo>
                  <a:cubicBezTo>
                    <a:pt x="362" y="4028"/>
                    <a:pt x="359" y="4039"/>
                    <a:pt x="356" y="4052"/>
                  </a:cubicBezTo>
                  <a:cubicBezTo>
                    <a:pt x="315" y="4171"/>
                    <a:pt x="276" y="4290"/>
                    <a:pt x="242" y="4412"/>
                  </a:cubicBezTo>
                  <a:cubicBezTo>
                    <a:pt x="234" y="4432"/>
                    <a:pt x="227" y="4451"/>
                    <a:pt x="222" y="4470"/>
                  </a:cubicBezTo>
                  <a:cubicBezTo>
                    <a:pt x="152" y="4731"/>
                    <a:pt x="97" y="4997"/>
                    <a:pt x="59" y="5265"/>
                  </a:cubicBezTo>
                  <a:cubicBezTo>
                    <a:pt x="18" y="5548"/>
                    <a:pt x="1" y="5834"/>
                    <a:pt x="1" y="6121"/>
                  </a:cubicBezTo>
                  <a:lnTo>
                    <a:pt x="1" y="116245"/>
                  </a:lnTo>
                  <a:cubicBezTo>
                    <a:pt x="1" y="116350"/>
                    <a:pt x="4" y="116457"/>
                    <a:pt x="8" y="116561"/>
                  </a:cubicBezTo>
                  <a:cubicBezTo>
                    <a:pt x="16" y="116690"/>
                    <a:pt x="27" y="116821"/>
                    <a:pt x="39" y="116948"/>
                  </a:cubicBezTo>
                  <a:cubicBezTo>
                    <a:pt x="69" y="117201"/>
                    <a:pt x="114" y="117453"/>
                    <a:pt x="173" y="117701"/>
                  </a:cubicBezTo>
                  <a:cubicBezTo>
                    <a:pt x="205" y="117823"/>
                    <a:pt x="239" y="117947"/>
                    <a:pt x="273" y="118066"/>
                  </a:cubicBezTo>
                  <a:cubicBezTo>
                    <a:pt x="312" y="118185"/>
                    <a:pt x="353" y="118304"/>
                    <a:pt x="397" y="118419"/>
                  </a:cubicBezTo>
                  <a:cubicBezTo>
                    <a:pt x="438" y="118526"/>
                    <a:pt x="480" y="118635"/>
                    <a:pt x="531" y="118742"/>
                  </a:cubicBezTo>
                  <a:cubicBezTo>
                    <a:pt x="534" y="118754"/>
                    <a:pt x="542" y="118769"/>
                    <a:pt x="545" y="118783"/>
                  </a:cubicBezTo>
                  <a:cubicBezTo>
                    <a:pt x="596" y="118888"/>
                    <a:pt x="645" y="118995"/>
                    <a:pt x="703" y="119095"/>
                  </a:cubicBezTo>
                  <a:cubicBezTo>
                    <a:pt x="761" y="119206"/>
                    <a:pt x="818" y="119313"/>
                    <a:pt x="883" y="119418"/>
                  </a:cubicBezTo>
                  <a:cubicBezTo>
                    <a:pt x="988" y="119586"/>
                    <a:pt x="1099" y="119748"/>
                    <a:pt x="1214" y="119906"/>
                  </a:cubicBezTo>
                  <a:cubicBezTo>
                    <a:pt x="1354" y="120090"/>
                    <a:pt x="1504" y="120269"/>
                    <a:pt x="1663" y="120439"/>
                  </a:cubicBezTo>
                  <a:cubicBezTo>
                    <a:pt x="1744" y="120524"/>
                    <a:pt x="1824" y="120604"/>
                    <a:pt x="1909" y="120684"/>
                  </a:cubicBezTo>
                  <a:cubicBezTo>
                    <a:pt x="2155" y="120915"/>
                    <a:pt x="2418" y="121126"/>
                    <a:pt x="2697" y="121317"/>
                  </a:cubicBezTo>
                  <a:cubicBezTo>
                    <a:pt x="2707" y="121323"/>
                    <a:pt x="2717" y="121329"/>
                    <a:pt x="2726" y="121336"/>
                  </a:cubicBezTo>
                  <a:cubicBezTo>
                    <a:pt x="2826" y="121402"/>
                    <a:pt x="2923" y="121463"/>
                    <a:pt x="3027" y="121524"/>
                  </a:cubicBezTo>
                  <a:cubicBezTo>
                    <a:pt x="3127" y="121582"/>
                    <a:pt x="3229" y="121640"/>
                    <a:pt x="3334" y="121694"/>
                  </a:cubicBezTo>
                  <a:cubicBezTo>
                    <a:pt x="3438" y="121746"/>
                    <a:pt x="3545" y="121796"/>
                    <a:pt x="3652" y="121843"/>
                  </a:cubicBezTo>
                  <a:cubicBezTo>
                    <a:pt x="3752" y="121889"/>
                    <a:pt x="3856" y="121930"/>
                    <a:pt x="3959" y="121969"/>
                  </a:cubicBezTo>
                  <a:cubicBezTo>
                    <a:pt x="4203" y="122063"/>
                    <a:pt x="4453" y="122139"/>
                    <a:pt x="4708" y="122195"/>
                  </a:cubicBezTo>
                  <a:cubicBezTo>
                    <a:pt x="4807" y="122222"/>
                    <a:pt x="4912" y="122243"/>
                    <a:pt x="5016" y="122261"/>
                  </a:cubicBezTo>
                  <a:cubicBezTo>
                    <a:pt x="5135" y="122285"/>
                    <a:pt x="5254" y="122302"/>
                    <a:pt x="5376" y="122314"/>
                  </a:cubicBezTo>
                  <a:cubicBezTo>
                    <a:pt x="5495" y="122331"/>
                    <a:pt x="5614" y="122341"/>
                    <a:pt x="5738" y="122349"/>
                  </a:cubicBezTo>
                  <a:lnTo>
                    <a:pt x="5748" y="122349"/>
                  </a:lnTo>
                  <a:cubicBezTo>
                    <a:pt x="5867" y="122358"/>
                    <a:pt x="5991" y="122361"/>
                    <a:pt x="6113" y="122361"/>
                  </a:cubicBezTo>
                  <a:lnTo>
                    <a:pt x="177418" y="122361"/>
                  </a:lnTo>
                  <a:cubicBezTo>
                    <a:pt x="177419" y="122361"/>
                    <a:pt x="177420" y="122361"/>
                    <a:pt x="177421" y="122361"/>
                  </a:cubicBezTo>
                  <a:cubicBezTo>
                    <a:pt x="180476" y="122361"/>
                    <a:pt x="183063" y="120107"/>
                    <a:pt x="183483" y="117080"/>
                  </a:cubicBezTo>
                  <a:cubicBezTo>
                    <a:pt x="183520" y="116804"/>
                    <a:pt x="183539" y="116524"/>
                    <a:pt x="183539" y="116244"/>
                  </a:cubicBezTo>
                  <a:lnTo>
                    <a:pt x="183539" y="6121"/>
                  </a:lnTo>
                  <a:cubicBezTo>
                    <a:pt x="183539" y="2742"/>
                    <a:pt x="180797" y="0"/>
                    <a:pt x="177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0"/>
            <p:cNvSpPr/>
            <p:nvPr/>
          </p:nvSpPr>
          <p:spPr>
            <a:xfrm>
              <a:off x="1917371" y="2936993"/>
              <a:ext cx="2993079" cy="346864"/>
            </a:xfrm>
            <a:custGeom>
              <a:avLst/>
              <a:gdLst/>
              <a:ahLst/>
              <a:cxnLst/>
              <a:rect l="l" t="t" r="r" b="b"/>
              <a:pathLst>
                <a:path w="183540" h="18355" extrusionOk="0">
                  <a:moveTo>
                    <a:pt x="1" y="0"/>
                  </a:moveTo>
                  <a:lnTo>
                    <a:pt x="1" y="12239"/>
                  </a:lnTo>
                  <a:cubicBezTo>
                    <a:pt x="1" y="12344"/>
                    <a:pt x="4" y="12451"/>
                    <a:pt x="8" y="12555"/>
                  </a:cubicBezTo>
                  <a:cubicBezTo>
                    <a:pt x="16" y="12684"/>
                    <a:pt x="27" y="12815"/>
                    <a:pt x="39" y="12942"/>
                  </a:cubicBezTo>
                  <a:cubicBezTo>
                    <a:pt x="69" y="13195"/>
                    <a:pt x="114" y="13447"/>
                    <a:pt x="173" y="13695"/>
                  </a:cubicBezTo>
                  <a:cubicBezTo>
                    <a:pt x="205" y="13817"/>
                    <a:pt x="239" y="13941"/>
                    <a:pt x="273" y="14060"/>
                  </a:cubicBezTo>
                  <a:cubicBezTo>
                    <a:pt x="312" y="14179"/>
                    <a:pt x="353" y="14298"/>
                    <a:pt x="397" y="14413"/>
                  </a:cubicBezTo>
                  <a:cubicBezTo>
                    <a:pt x="438" y="14520"/>
                    <a:pt x="480" y="14629"/>
                    <a:pt x="531" y="14736"/>
                  </a:cubicBezTo>
                  <a:cubicBezTo>
                    <a:pt x="534" y="14748"/>
                    <a:pt x="542" y="14763"/>
                    <a:pt x="545" y="14777"/>
                  </a:cubicBezTo>
                  <a:cubicBezTo>
                    <a:pt x="596" y="14882"/>
                    <a:pt x="645" y="14989"/>
                    <a:pt x="703" y="15089"/>
                  </a:cubicBezTo>
                  <a:cubicBezTo>
                    <a:pt x="761" y="15200"/>
                    <a:pt x="818" y="15307"/>
                    <a:pt x="883" y="15412"/>
                  </a:cubicBezTo>
                  <a:cubicBezTo>
                    <a:pt x="988" y="15580"/>
                    <a:pt x="1099" y="15742"/>
                    <a:pt x="1214" y="15900"/>
                  </a:cubicBezTo>
                  <a:cubicBezTo>
                    <a:pt x="1354" y="16084"/>
                    <a:pt x="1504" y="16263"/>
                    <a:pt x="1663" y="16433"/>
                  </a:cubicBezTo>
                  <a:cubicBezTo>
                    <a:pt x="1744" y="16518"/>
                    <a:pt x="1824" y="16598"/>
                    <a:pt x="1909" y="16678"/>
                  </a:cubicBezTo>
                  <a:cubicBezTo>
                    <a:pt x="2155" y="16909"/>
                    <a:pt x="2418" y="17120"/>
                    <a:pt x="2697" y="17311"/>
                  </a:cubicBezTo>
                  <a:cubicBezTo>
                    <a:pt x="2707" y="17317"/>
                    <a:pt x="2717" y="17323"/>
                    <a:pt x="2726" y="17330"/>
                  </a:cubicBezTo>
                  <a:cubicBezTo>
                    <a:pt x="2826" y="17396"/>
                    <a:pt x="2923" y="17457"/>
                    <a:pt x="3027" y="17518"/>
                  </a:cubicBezTo>
                  <a:cubicBezTo>
                    <a:pt x="3127" y="17576"/>
                    <a:pt x="3229" y="17634"/>
                    <a:pt x="3334" y="17688"/>
                  </a:cubicBezTo>
                  <a:cubicBezTo>
                    <a:pt x="3438" y="17740"/>
                    <a:pt x="3545" y="17790"/>
                    <a:pt x="3652" y="17837"/>
                  </a:cubicBezTo>
                  <a:cubicBezTo>
                    <a:pt x="3752" y="17883"/>
                    <a:pt x="3856" y="17924"/>
                    <a:pt x="3959" y="17963"/>
                  </a:cubicBezTo>
                  <a:cubicBezTo>
                    <a:pt x="4203" y="18057"/>
                    <a:pt x="4453" y="18133"/>
                    <a:pt x="4708" y="18189"/>
                  </a:cubicBezTo>
                  <a:cubicBezTo>
                    <a:pt x="4807" y="18216"/>
                    <a:pt x="4912" y="18237"/>
                    <a:pt x="5016" y="18255"/>
                  </a:cubicBezTo>
                  <a:cubicBezTo>
                    <a:pt x="5135" y="18279"/>
                    <a:pt x="5254" y="18296"/>
                    <a:pt x="5376" y="18308"/>
                  </a:cubicBezTo>
                  <a:cubicBezTo>
                    <a:pt x="5495" y="18325"/>
                    <a:pt x="5614" y="18335"/>
                    <a:pt x="5738" y="18343"/>
                  </a:cubicBezTo>
                  <a:lnTo>
                    <a:pt x="5748" y="18343"/>
                  </a:lnTo>
                  <a:cubicBezTo>
                    <a:pt x="5867" y="18352"/>
                    <a:pt x="5991" y="18355"/>
                    <a:pt x="6113" y="18355"/>
                  </a:cubicBezTo>
                  <a:lnTo>
                    <a:pt x="177418" y="18355"/>
                  </a:lnTo>
                  <a:cubicBezTo>
                    <a:pt x="177419" y="18355"/>
                    <a:pt x="177420" y="18355"/>
                    <a:pt x="177421" y="18355"/>
                  </a:cubicBezTo>
                  <a:cubicBezTo>
                    <a:pt x="180476" y="18355"/>
                    <a:pt x="183063" y="16101"/>
                    <a:pt x="183483" y="13074"/>
                  </a:cubicBezTo>
                  <a:cubicBezTo>
                    <a:pt x="183520" y="12798"/>
                    <a:pt x="183539" y="12518"/>
                    <a:pt x="183539" y="12238"/>
                  </a:cubicBezTo>
                  <a:lnTo>
                    <a:pt x="183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0"/>
            <p:cNvSpPr/>
            <p:nvPr/>
          </p:nvSpPr>
          <p:spPr>
            <a:xfrm>
              <a:off x="3120490" y="3283851"/>
              <a:ext cx="586711" cy="78276"/>
            </a:xfrm>
            <a:custGeom>
              <a:avLst/>
              <a:gdLst/>
              <a:ahLst/>
              <a:cxnLst/>
              <a:rect l="l" t="t" r="r" b="b"/>
              <a:pathLst>
                <a:path w="35978" h="4800" extrusionOk="0">
                  <a:moveTo>
                    <a:pt x="334" y="1"/>
                  </a:moveTo>
                  <a:lnTo>
                    <a:pt x="1" y="4800"/>
                  </a:lnTo>
                  <a:lnTo>
                    <a:pt x="35978" y="4800"/>
                  </a:lnTo>
                  <a:lnTo>
                    <a:pt x="35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14" name="Google Shape;1014;p80"/>
          <p:cNvPicPr preferRelativeResize="0"/>
          <p:nvPr/>
        </p:nvPicPr>
        <p:blipFill>
          <a:blip r:embed="rId3">
            <a:alphaModFix/>
          </a:blip>
          <a:stretch>
            <a:fillRect/>
          </a:stretch>
        </p:blipFill>
        <p:spPr>
          <a:xfrm>
            <a:off x="4692425" y="1657900"/>
            <a:ext cx="3377525" cy="1899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68"/>
        <p:cNvGrpSpPr/>
        <p:nvPr/>
      </p:nvGrpSpPr>
      <p:grpSpPr>
        <a:xfrm>
          <a:off x="0" y="0"/>
          <a:ext cx="0" cy="0"/>
          <a:chOff x="0" y="0"/>
          <a:chExt cx="0" cy="0"/>
        </a:xfrm>
      </p:grpSpPr>
      <p:pic>
        <p:nvPicPr>
          <p:cNvPr id="269" name="Google Shape;269;p45"/>
          <p:cNvPicPr preferRelativeResize="0"/>
          <p:nvPr/>
        </p:nvPicPr>
        <p:blipFill rotWithShape="1">
          <a:blip r:embed="rId3">
            <a:alphaModFix/>
          </a:blip>
          <a:srcRect l="2965" r="63068"/>
          <a:stretch/>
        </p:blipFill>
        <p:spPr>
          <a:xfrm>
            <a:off x="0" y="0"/>
            <a:ext cx="2618400" cy="5143500"/>
          </a:xfrm>
          <a:prstGeom prst="rect">
            <a:avLst/>
          </a:prstGeom>
          <a:noFill/>
          <a:ln>
            <a:noFill/>
          </a:ln>
        </p:spPr>
      </p:pic>
      <p:sp>
        <p:nvSpPr>
          <p:cNvPr id="270" name="Google Shape;270;p45"/>
          <p:cNvSpPr/>
          <p:nvPr/>
        </p:nvSpPr>
        <p:spPr>
          <a:xfrm>
            <a:off x="1693800" y="4255650"/>
            <a:ext cx="4492500" cy="56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5"/>
          <p:cNvSpPr txBox="1">
            <a:spLocks noGrp="1"/>
          </p:cNvSpPr>
          <p:nvPr>
            <p:ph type="subTitle" idx="1"/>
          </p:nvPr>
        </p:nvSpPr>
        <p:spPr>
          <a:xfrm flipH="1">
            <a:off x="3112375" y="2543725"/>
            <a:ext cx="5318400" cy="8952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Clr>
                <a:schemeClr val="dk1"/>
              </a:buClr>
              <a:buSzPts val="1100"/>
              <a:buFont typeface="Arial"/>
              <a:buNone/>
            </a:pPr>
            <a:r>
              <a:rPr lang="fr"/>
              <a:t>La France a beaucoup à offrir aux entreprises et aux investisseurs étrangers. L'attractivité économique de la France est en plein essor et attire un nombre croissant d'investisseurs étrangers</a:t>
            </a:r>
            <a:endParaRPr/>
          </a:p>
        </p:txBody>
      </p:sp>
      <p:sp>
        <p:nvSpPr>
          <p:cNvPr id="272" name="Google Shape;272;p45"/>
          <p:cNvSpPr/>
          <p:nvPr/>
        </p:nvSpPr>
        <p:spPr>
          <a:xfrm>
            <a:off x="2067825" y="0"/>
            <a:ext cx="1574100" cy="190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5"/>
          <p:cNvSpPr txBox="1">
            <a:spLocks noGrp="1"/>
          </p:cNvSpPr>
          <p:nvPr>
            <p:ph type="title"/>
          </p:nvPr>
        </p:nvSpPr>
        <p:spPr>
          <a:xfrm flipH="1">
            <a:off x="2214475" y="1722875"/>
            <a:ext cx="6275400" cy="761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a:t>Déclaration de mission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81"/>
          <p:cNvSpPr txBox="1">
            <a:spLocks noGrp="1"/>
          </p:cNvSpPr>
          <p:nvPr>
            <p:ph type="subTitle" idx="1"/>
          </p:nvPr>
        </p:nvSpPr>
        <p:spPr>
          <a:xfrm>
            <a:off x="2653950" y="1952500"/>
            <a:ext cx="3836100" cy="9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a:t>Avez-vous des questions ?</a:t>
            </a:r>
            <a:endParaRPr/>
          </a:p>
          <a:p>
            <a:pPr marL="0" lvl="0" indent="0" algn="ctr" rtl="0">
              <a:spcBef>
                <a:spcPts val="0"/>
              </a:spcBef>
              <a:spcAft>
                <a:spcPts val="0"/>
              </a:spcAft>
              <a:buClr>
                <a:schemeClr val="lt1"/>
              </a:buClr>
              <a:buSzPts val="1100"/>
              <a:buFont typeface="Arial"/>
              <a:buNone/>
            </a:pPr>
            <a:r>
              <a:rPr lang="fr"/>
              <a:t>youremail@freepik.com | +91  620 421 838 </a:t>
            </a:r>
            <a:endParaRPr/>
          </a:p>
          <a:p>
            <a:pPr marL="0" lvl="0" indent="0" algn="ctr" rtl="0">
              <a:spcBef>
                <a:spcPts val="0"/>
              </a:spcBef>
              <a:spcAft>
                <a:spcPts val="0"/>
              </a:spcAft>
              <a:buClr>
                <a:schemeClr val="dk1"/>
              </a:buClr>
              <a:buSzPts val="1100"/>
              <a:buFont typeface="Arial"/>
              <a:buNone/>
            </a:pPr>
            <a:r>
              <a:rPr lang="fr"/>
              <a:t>yourcompany.com</a:t>
            </a:r>
            <a:endParaRPr/>
          </a:p>
        </p:txBody>
      </p:sp>
      <p:sp>
        <p:nvSpPr>
          <p:cNvPr id="1020" name="Google Shape;1020;p81"/>
          <p:cNvSpPr/>
          <p:nvPr/>
        </p:nvSpPr>
        <p:spPr>
          <a:xfrm>
            <a:off x="3092501" y="2938400"/>
            <a:ext cx="614100" cy="613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1"/>
          <p:cNvSpPr/>
          <p:nvPr/>
        </p:nvSpPr>
        <p:spPr>
          <a:xfrm>
            <a:off x="3873776" y="2938400"/>
            <a:ext cx="614100" cy="613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1"/>
          <p:cNvSpPr/>
          <p:nvPr/>
        </p:nvSpPr>
        <p:spPr>
          <a:xfrm>
            <a:off x="4655051" y="2938400"/>
            <a:ext cx="614100" cy="613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1"/>
          <p:cNvSpPr/>
          <p:nvPr/>
        </p:nvSpPr>
        <p:spPr>
          <a:xfrm>
            <a:off x="5436326" y="2938400"/>
            <a:ext cx="614100" cy="613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4" name="Google Shape;1024;p81"/>
          <p:cNvGrpSpPr/>
          <p:nvPr/>
        </p:nvGrpSpPr>
        <p:grpSpPr>
          <a:xfrm>
            <a:off x="3205721" y="3051475"/>
            <a:ext cx="387681" cy="387661"/>
            <a:chOff x="266768" y="1721375"/>
            <a:chExt cx="397907" cy="397887"/>
          </a:xfrm>
        </p:grpSpPr>
        <p:sp>
          <p:nvSpPr>
            <p:cNvPr id="1025" name="Google Shape;1025;p81"/>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1"/>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81"/>
          <p:cNvGrpSpPr/>
          <p:nvPr/>
        </p:nvGrpSpPr>
        <p:grpSpPr>
          <a:xfrm>
            <a:off x="4768279" y="3051475"/>
            <a:ext cx="387661" cy="387661"/>
            <a:chOff x="1379798" y="1723250"/>
            <a:chExt cx="397887" cy="397887"/>
          </a:xfrm>
        </p:grpSpPr>
        <p:sp>
          <p:nvSpPr>
            <p:cNvPr id="1028" name="Google Shape;1028;p81"/>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1"/>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1"/>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1"/>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81"/>
          <p:cNvGrpSpPr/>
          <p:nvPr/>
        </p:nvGrpSpPr>
        <p:grpSpPr>
          <a:xfrm>
            <a:off x="3987027" y="3051475"/>
            <a:ext cx="387641" cy="387661"/>
            <a:chOff x="864491" y="1723250"/>
            <a:chExt cx="397866" cy="397887"/>
          </a:xfrm>
        </p:grpSpPr>
        <p:sp>
          <p:nvSpPr>
            <p:cNvPr id="1033" name="Google Shape;1033;p81"/>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1"/>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1"/>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81"/>
          <p:cNvGrpSpPr/>
          <p:nvPr/>
        </p:nvGrpSpPr>
        <p:grpSpPr>
          <a:xfrm>
            <a:off x="5549567" y="3050810"/>
            <a:ext cx="388966" cy="388966"/>
            <a:chOff x="1190625" y="238125"/>
            <a:chExt cx="5235075" cy="5235075"/>
          </a:xfrm>
        </p:grpSpPr>
        <p:sp>
          <p:nvSpPr>
            <p:cNvPr id="1037" name="Google Shape;1037;p81"/>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1"/>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81"/>
          <p:cNvSpPr txBox="1"/>
          <p:nvPr/>
        </p:nvSpPr>
        <p:spPr>
          <a:xfrm>
            <a:off x="1920825" y="4343650"/>
            <a:ext cx="5301000" cy="35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100">
                <a:solidFill>
                  <a:schemeClr val="dk1"/>
                </a:solidFill>
                <a:latin typeface="Actor"/>
                <a:ea typeface="Actor"/>
                <a:cs typeface="Actor"/>
                <a:sym typeface="Actor"/>
              </a:rPr>
              <a:t>Veuillez conserver cette diapositive pour l'attribution</a:t>
            </a:r>
            <a:endParaRPr sz="1100">
              <a:solidFill>
                <a:schemeClr val="dk1"/>
              </a:solidFill>
              <a:latin typeface="Actor"/>
              <a:ea typeface="Actor"/>
              <a:cs typeface="Actor"/>
              <a:sym typeface="Actor"/>
            </a:endParaRPr>
          </a:p>
        </p:txBody>
      </p:sp>
      <p:sp>
        <p:nvSpPr>
          <p:cNvPr id="1040" name="Google Shape;1040;p81"/>
          <p:cNvSpPr txBox="1">
            <a:spLocks noGrp="1"/>
          </p:cNvSpPr>
          <p:nvPr>
            <p:ph type="title"/>
          </p:nvPr>
        </p:nvSpPr>
        <p:spPr>
          <a:xfrm>
            <a:off x="1675275" y="646650"/>
            <a:ext cx="5792100" cy="122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Merci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82"/>
          <p:cNvSpPr txBox="1">
            <a:spLocks noGrp="1"/>
          </p:cNvSpPr>
          <p:nvPr>
            <p:ph type="subTitle" idx="1"/>
          </p:nvPr>
        </p:nvSpPr>
        <p:spPr>
          <a:xfrm>
            <a:off x="713225" y="1176300"/>
            <a:ext cx="3858300" cy="33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400"/>
              <a:t>Voici un assortiment de ressources alternatives dont le style correspond à celui de ce modèle :</a:t>
            </a:r>
            <a:endParaRPr sz="2000">
              <a:solidFill>
                <a:schemeClr val="lt2"/>
              </a:solidFill>
            </a:endParaRPr>
          </a:p>
          <a:p>
            <a:pPr marL="0" lvl="0" indent="0" algn="l" rtl="0">
              <a:spcBef>
                <a:spcPts val="1000"/>
              </a:spcBef>
              <a:spcAft>
                <a:spcPts val="0"/>
              </a:spcAft>
              <a:buClr>
                <a:schemeClr val="dk1"/>
              </a:buClr>
              <a:buSzPts val="1100"/>
              <a:buFont typeface="Arial"/>
              <a:buNone/>
            </a:pPr>
            <a:r>
              <a:rPr lang="fr" sz="2000">
                <a:solidFill>
                  <a:schemeClr val="lt2"/>
                </a:solidFill>
                <a:latin typeface="Abril Fatface"/>
                <a:ea typeface="Abril Fatface"/>
                <a:cs typeface="Abril Fatface"/>
                <a:sym typeface="Abril Fatface"/>
              </a:rPr>
              <a:t>Photos:</a:t>
            </a:r>
            <a:endParaRPr sz="2000">
              <a:solidFill>
                <a:schemeClr val="lt2"/>
              </a:solidFill>
              <a:latin typeface="Abril Fatface"/>
              <a:ea typeface="Abril Fatface"/>
              <a:cs typeface="Abril Fatface"/>
              <a:sym typeface="Abril Fatface"/>
            </a:endParaRPr>
          </a:p>
          <a:p>
            <a:pPr marL="457200" lvl="0" indent="-317500" algn="l" rtl="0">
              <a:spcBef>
                <a:spcPts val="1200"/>
              </a:spcBef>
              <a:spcAft>
                <a:spcPts val="0"/>
              </a:spcAft>
              <a:buSzPts val="1400"/>
              <a:buChar char="●"/>
            </a:pPr>
            <a:r>
              <a:rPr lang="fr" sz="1400">
                <a:solidFill>
                  <a:schemeClr val="hlink"/>
                </a:solidFill>
                <a:uFill>
                  <a:noFill/>
                </a:uFill>
                <a:hlinkClick r:id="rId3"/>
              </a:rPr>
              <a:t>High business building</a:t>
            </a:r>
            <a:endParaRPr/>
          </a:p>
          <a:p>
            <a:pPr marL="457200" lvl="0" indent="-317500" algn="l" rtl="0">
              <a:spcBef>
                <a:spcPts val="0"/>
              </a:spcBef>
              <a:spcAft>
                <a:spcPts val="0"/>
              </a:spcAft>
              <a:buSzPts val="1400"/>
              <a:buChar char="●"/>
            </a:pPr>
            <a:r>
              <a:rPr lang="fr" sz="1400">
                <a:solidFill>
                  <a:schemeClr val="hlink"/>
                </a:solidFill>
                <a:uFill>
                  <a:noFill/>
                </a:uFill>
                <a:hlinkClick r:id="rId4"/>
              </a:rPr>
              <a:t>Close up modern architecture office buildings</a:t>
            </a:r>
            <a:endParaRPr sz="1400"/>
          </a:p>
          <a:p>
            <a:pPr marL="457200" lvl="0" indent="-317500" algn="l" rtl="0">
              <a:spcBef>
                <a:spcPts val="0"/>
              </a:spcBef>
              <a:spcAft>
                <a:spcPts val="0"/>
              </a:spcAft>
              <a:buSzPts val="1400"/>
              <a:buChar char="●"/>
            </a:pPr>
            <a:r>
              <a:rPr lang="fr" sz="1400">
                <a:solidFill>
                  <a:schemeClr val="hlink"/>
                </a:solidFill>
                <a:uFill>
                  <a:noFill/>
                </a:uFill>
                <a:hlinkClick r:id="rId5"/>
              </a:rPr>
              <a:t>View make up products arrangement</a:t>
            </a:r>
            <a:endParaRPr sz="1400"/>
          </a:p>
          <a:p>
            <a:pPr marL="457200" lvl="0" indent="-317500" algn="l" rtl="0">
              <a:spcBef>
                <a:spcPts val="0"/>
              </a:spcBef>
              <a:spcAft>
                <a:spcPts val="0"/>
              </a:spcAft>
              <a:buSzPts val="1400"/>
              <a:buChar char="●"/>
            </a:pPr>
            <a:r>
              <a:rPr lang="fr" sz="1400">
                <a:solidFill>
                  <a:schemeClr val="hlink"/>
                </a:solidFill>
                <a:uFill>
                  <a:noFill/>
                </a:uFill>
                <a:hlinkClick r:id="rId6"/>
              </a:rPr>
              <a:t>Modern high rise building</a:t>
            </a:r>
            <a:endParaRPr sz="1400"/>
          </a:p>
          <a:p>
            <a:pPr marL="457200" lvl="0" indent="-317500" algn="l" rtl="0">
              <a:spcBef>
                <a:spcPts val="0"/>
              </a:spcBef>
              <a:spcAft>
                <a:spcPts val="0"/>
              </a:spcAft>
              <a:buSzPts val="1400"/>
              <a:buChar char="●"/>
            </a:pPr>
            <a:r>
              <a:rPr lang="fr" sz="1400">
                <a:solidFill>
                  <a:schemeClr val="hlink"/>
                </a:solidFill>
                <a:uFill>
                  <a:noFill/>
                </a:uFill>
                <a:hlinkClick r:id="rId7"/>
              </a:rPr>
              <a:t>Business towers with glass windows</a:t>
            </a:r>
            <a:endParaRPr sz="1400"/>
          </a:p>
          <a:p>
            <a:pPr marL="457200" lvl="0" indent="-317500" algn="l" rtl="0">
              <a:spcBef>
                <a:spcPts val="0"/>
              </a:spcBef>
              <a:spcAft>
                <a:spcPts val="0"/>
              </a:spcAft>
              <a:buSzPts val="1400"/>
              <a:buChar char="●"/>
            </a:pPr>
            <a:r>
              <a:rPr lang="fr" sz="1400">
                <a:solidFill>
                  <a:schemeClr val="hlink"/>
                </a:solidFill>
                <a:uFill>
                  <a:noFill/>
                </a:uFill>
                <a:hlinkClick r:id="rId8"/>
              </a:rPr>
              <a:t>Close up hands using tablet</a:t>
            </a:r>
            <a:endParaRPr sz="1400"/>
          </a:p>
        </p:txBody>
      </p:sp>
      <p:sp>
        <p:nvSpPr>
          <p:cNvPr id="1046" name="Google Shape;1046;p82"/>
          <p:cNvSpPr txBox="1">
            <a:spLocks noGrp="1"/>
          </p:cNvSpPr>
          <p:nvPr>
            <p:ph type="subTitle" idx="2"/>
          </p:nvPr>
        </p:nvSpPr>
        <p:spPr>
          <a:xfrm>
            <a:off x="4571475" y="1176300"/>
            <a:ext cx="3858300" cy="3361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solidFill>
                  <a:schemeClr val="hlink"/>
                </a:solidFill>
                <a:uFill>
                  <a:noFill/>
                </a:uFill>
                <a:hlinkClick r:id="rId9"/>
              </a:rPr>
              <a:t>Top view make up arrangement</a:t>
            </a:r>
            <a:endParaRPr/>
          </a:p>
          <a:p>
            <a:pPr marL="457200" lvl="0" indent="-317500" algn="l" rtl="0">
              <a:spcBef>
                <a:spcPts val="0"/>
              </a:spcBef>
              <a:spcAft>
                <a:spcPts val="0"/>
              </a:spcAft>
              <a:buSzPts val="1400"/>
              <a:buChar char="●"/>
            </a:pPr>
            <a:r>
              <a:rPr lang="fr">
                <a:solidFill>
                  <a:schemeClr val="hlink"/>
                </a:solidFill>
                <a:uFill>
                  <a:noFill/>
                </a:uFill>
                <a:hlinkClick r:id="rId10"/>
              </a:rPr>
              <a:t>Facade high rise residential building</a:t>
            </a:r>
            <a:endParaRPr/>
          </a:p>
          <a:p>
            <a:pPr marL="457200" lvl="0" indent="-317500" algn="l" rtl="0">
              <a:spcBef>
                <a:spcPts val="0"/>
              </a:spcBef>
              <a:spcAft>
                <a:spcPts val="0"/>
              </a:spcAft>
              <a:buSzPts val="1400"/>
              <a:buChar char="●"/>
            </a:pPr>
            <a:r>
              <a:rPr lang="fr">
                <a:solidFill>
                  <a:schemeClr val="hlink"/>
                </a:solidFill>
                <a:uFill>
                  <a:noFill/>
                </a:uFill>
                <a:hlinkClick r:id="rId11"/>
              </a:rPr>
              <a:t>Modern business complex</a:t>
            </a:r>
            <a:endParaRPr/>
          </a:p>
          <a:p>
            <a:pPr marL="457200" lvl="0" indent="-317500" algn="l" rtl="0">
              <a:spcBef>
                <a:spcPts val="0"/>
              </a:spcBef>
              <a:spcAft>
                <a:spcPts val="0"/>
              </a:spcAft>
              <a:buSzPts val="1400"/>
              <a:buChar char="●"/>
            </a:pPr>
            <a:r>
              <a:rPr lang="fr">
                <a:solidFill>
                  <a:schemeClr val="hlink"/>
                </a:solidFill>
                <a:uFill>
                  <a:noFill/>
                </a:uFill>
                <a:hlinkClick r:id="rId12"/>
              </a:rPr>
              <a:t>Facade building with text </a:t>
            </a:r>
            <a:endParaRPr/>
          </a:p>
          <a:p>
            <a:pPr marL="457200" lvl="0" indent="-317500" algn="l" rtl="0">
              <a:spcBef>
                <a:spcPts val="0"/>
              </a:spcBef>
              <a:spcAft>
                <a:spcPts val="0"/>
              </a:spcAft>
              <a:buSzPts val="1400"/>
              <a:buChar char="●"/>
            </a:pPr>
            <a:r>
              <a:rPr lang="fr">
                <a:solidFill>
                  <a:schemeClr val="hlink"/>
                </a:solidFill>
                <a:uFill>
                  <a:noFill/>
                </a:uFill>
                <a:hlinkClick r:id="rId13"/>
              </a:rPr>
              <a:t>Futuristic view modern design buildings</a:t>
            </a:r>
            <a:endParaRPr/>
          </a:p>
        </p:txBody>
      </p:sp>
      <p:sp>
        <p:nvSpPr>
          <p:cNvPr id="1047" name="Google Shape;1047;p82"/>
          <p:cNvSpPr/>
          <p:nvPr/>
        </p:nvSpPr>
        <p:spPr>
          <a:xfrm>
            <a:off x="2016000" y="4167350"/>
            <a:ext cx="800700" cy="97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2"/>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Ressources alternatives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83"/>
          <p:cNvSpPr txBox="1">
            <a:spLocks noGrp="1"/>
          </p:cNvSpPr>
          <p:nvPr>
            <p:ph type="title"/>
          </p:nvPr>
        </p:nvSpPr>
        <p:spPr>
          <a:xfrm>
            <a:off x="576375" y="49110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Ressources</a:t>
            </a:r>
            <a:endParaRPr/>
          </a:p>
        </p:txBody>
      </p:sp>
      <p:sp>
        <p:nvSpPr>
          <p:cNvPr id="1054" name="Google Shape;1054;p83"/>
          <p:cNvSpPr txBox="1">
            <a:spLocks noGrp="1"/>
          </p:cNvSpPr>
          <p:nvPr>
            <p:ph type="subTitle" idx="1"/>
          </p:nvPr>
        </p:nvSpPr>
        <p:spPr>
          <a:xfrm>
            <a:off x="713225" y="1176300"/>
            <a:ext cx="3858300" cy="33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400"/>
              <a:t>Vous avez aimé les ressources de ce modèle ? Obtenez-les gratuitement sur nos autres sites Web :</a:t>
            </a:r>
            <a:endParaRPr sz="1400"/>
          </a:p>
          <a:p>
            <a:pPr marL="0" lvl="0" indent="0" algn="l" rtl="0">
              <a:spcBef>
                <a:spcPts val="1200"/>
              </a:spcBef>
              <a:spcAft>
                <a:spcPts val="0"/>
              </a:spcAft>
              <a:buClr>
                <a:schemeClr val="dk1"/>
              </a:buClr>
              <a:buSzPts val="1100"/>
              <a:buFont typeface="Arial"/>
              <a:buNone/>
            </a:pPr>
            <a:r>
              <a:rPr lang="fr" sz="2000">
                <a:solidFill>
                  <a:schemeClr val="lt2"/>
                </a:solidFill>
                <a:latin typeface="Abril Fatface"/>
                <a:ea typeface="Abril Fatface"/>
                <a:cs typeface="Abril Fatface"/>
                <a:sym typeface="Abril Fatface"/>
              </a:rPr>
              <a:t>Photos:</a:t>
            </a:r>
            <a:endParaRPr sz="2000">
              <a:solidFill>
                <a:schemeClr val="lt2"/>
              </a:solidFill>
              <a:latin typeface="Abril Fatface"/>
              <a:ea typeface="Abril Fatface"/>
              <a:cs typeface="Abril Fatface"/>
              <a:sym typeface="Abril Fatface"/>
            </a:endParaRPr>
          </a:p>
          <a:p>
            <a:pPr marL="457200" lvl="0" indent="-317500" algn="l" rtl="0">
              <a:spcBef>
                <a:spcPts val="1200"/>
              </a:spcBef>
              <a:spcAft>
                <a:spcPts val="0"/>
              </a:spcAft>
              <a:buSzPts val="1400"/>
              <a:buChar char="●"/>
            </a:pPr>
            <a:r>
              <a:rPr lang="fr" sz="1400">
                <a:uFill>
                  <a:noFill/>
                </a:uFill>
                <a:hlinkClick r:id="rId3"/>
              </a:rPr>
              <a:t>Lights from cars background historic building </a:t>
            </a:r>
            <a:endParaRPr sz="1400"/>
          </a:p>
          <a:p>
            <a:pPr marL="457200" lvl="0" indent="-317500" algn="l" rtl="0">
              <a:spcBef>
                <a:spcPts val="0"/>
              </a:spcBef>
              <a:spcAft>
                <a:spcPts val="0"/>
              </a:spcAft>
              <a:buSzPts val="1400"/>
              <a:buChar char="●"/>
            </a:pPr>
            <a:r>
              <a:rPr lang="fr" sz="1400">
                <a:uFill>
                  <a:noFill/>
                </a:uFill>
                <a:hlinkClick r:id="rId4"/>
              </a:rPr>
              <a:t>Facade building with classical architecture</a:t>
            </a:r>
            <a:endParaRPr sz="1400"/>
          </a:p>
          <a:p>
            <a:pPr marL="457200" lvl="0" indent="-317500" algn="l" rtl="0">
              <a:spcBef>
                <a:spcPts val="0"/>
              </a:spcBef>
              <a:spcAft>
                <a:spcPts val="0"/>
              </a:spcAft>
              <a:buSzPts val="1400"/>
              <a:buChar char="●"/>
            </a:pPr>
            <a:r>
              <a:rPr lang="fr" sz="1400">
                <a:uFill>
                  <a:noFill/>
                </a:uFill>
                <a:hlinkClick r:id="rId5"/>
              </a:rPr>
              <a:t>Close up modern office buildings city</a:t>
            </a:r>
            <a:endParaRPr sz="1400"/>
          </a:p>
          <a:p>
            <a:pPr marL="457200" lvl="0" indent="-317500" algn="l" rtl="0">
              <a:spcBef>
                <a:spcPts val="0"/>
              </a:spcBef>
              <a:spcAft>
                <a:spcPts val="0"/>
              </a:spcAft>
              <a:buSzPts val="1400"/>
              <a:buChar char="●"/>
            </a:pPr>
            <a:r>
              <a:rPr lang="fr" sz="1400">
                <a:uFill>
                  <a:noFill/>
                </a:uFill>
                <a:hlinkClick r:id="rId6"/>
              </a:rPr>
              <a:t>Facade old building with columns </a:t>
            </a:r>
            <a:endParaRPr sz="1400"/>
          </a:p>
          <a:p>
            <a:pPr marL="457200" lvl="0" indent="-317500" algn="l" rtl="0">
              <a:spcBef>
                <a:spcPts val="0"/>
              </a:spcBef>
              <a:spcAft>
                <a:spcPts val="0"/>
              </a:spcAft>
              <a:buSzPts val="1400"/>
              <a:buChar char="●"/>
            </a:pPr>
            <a:r>
              <a:rPr lang="fr" sz="1400">
                <a:uFill>
                  <a:noFill/>
                </a:uFill>
                <a:hlinkClick r:id="rId7"/>
              </a:rPr>
              <a:t>Low view modern skyscrapers office buildings</a:t>
            </a:r>
            <a:endParaRPr sz="1400"/>
          </a:p>
          <a:p>
            <a:pPr marL="457200" lvl="0" indent="-317500" algn="l" rtl="0">
              <a:spcBef>
                <a:spcPts val="0"/>
              </a:spcBef>
              <a:spcAft>
                <a:spcPts val="0"/>
              </a:spcAft>
              <a:buSzPts val="1400"/>
              <a:buChar char="●"/>
            </a:pPr>
            <a:r>
              <a:rPr lang="fr" sz="1400">
                <a:uFill>
                  <a:noFill/>
                </a:uFill>
                <a:hlinkClick r:id="rId8"/>
              </a:rPr>
              <a:t>Facades tall apartment buildings</a:t>
            </a:r>
            <a:endParaRPr/>
          </a:p>
        </p:txBody>
      </p:sp>
      <p:sp>
        <p:nvSpPr>
          <p:cNvPr id="1055" name="Google Shape;1055;p83"/>
          <p:cNvSpPr txBox="1">
            <a:spLocks noGrp="1"/>
          </p:cNvSpPr>
          <p:nvPr>
            <p:ph type="subTitle" idx="2"/>
          </p:nvPr>
        </p:nvSpPr>
        <p:spPr>
          <a:xfrm>
            <a:off x="4571475" y="1176300"/>
            <a:ext cx="3858300" cy="3361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uFill>
                  <a:noFill/>
                </a:uFill>
                <a:hlinkClick r:id="rId9"/>
              </a:rPr>
              <a:t>Facade highrise apartment buildings</a:t>
            </a:r>
            <a:endParaRPr/>
          </a:p>
          <a:p>
            <a:pPr marL="457200" lvl="0" indent="-317500" algn="l" rtl="0">
              <a:spcBef>
                <a:spcPts val="0"/>
              </a:spcBef>
              <a:spcAft>
                <a:spcPts val="0"/>
              </a:spcAft>
              <a:buSzPts val="1400"/>
              <a:buChar char="●"/>
            </a:pPr>
            <a:r>
              <a:rPr lang="fr">
                <a:uFill>
                  <a:noFill/>
                </a:uFill>
                <a:hlinkClick r:id="rId10"/>
              </a:rPr>
              <a:t>Medium shot smiley woman posing</a:t>
            </a:r>
            <a:endParaRPr/>
          </a:p>
          <a:p>
            <a:pPr marL="457200" lvl="0" indent="-317500" algn="l" rtl="0">
              <a:spcBef>
                <a:spcPts val="0"/>
              </a:spcBef>
              <a:spcAft>
                <a:spcPts val="0"/>
              </a:spcAft>
              <a:buSzPts val="1400"/>
              <a:buChar char="●"/>
            </a:pPr>
            <a:r>
              <a:rPr lang="fr">
                <a:uFill>
                  <a:noFill/>
                </a:uFill>
                <a:hlinkClick r:id="rId11"/>
              </a:rPr>
              <a:t>Medium shot man suit talking phone</a:t>
            </a:r>
            <a:endParaRPr/>
          </a:p>
          <a:p>
            <a:pPr marL="457200" lvl="0" indent="-317500" algn="l" rtl="0">
              <a:spcBef>
                <a:spcPts val="0"/>
              </a:spcBef>
              <a:spcAft>
                <a:spcPts val="0"/>
              </a:spcAft>
              <a:buSzPts val="1400"/>
              <a:buChar char="●"/>
            </a:pPr>
            <a:r>
              <a:rPr lang="fr">
                <a:uFill>
                  <a:noFill/>
                </a:uFill>
                <a:hlinkClick r:id="rId12"/>
              </a:rPr>
              <a:t>Structural modern skyscraper</a:t>
            </a:r>
            <a:endParaRPr/>
          </a:p>
          <a:p>
            <a:pPr marL="457200" lvl="0" indent="-317500" algn="l" rtl="0">
              <a:spcBef>
                <a:spcPts val="0"/>
              </a:spcBef>
              <a:spcAft>
                <a:spcPts val="0"/>
              </a:spcAft>
              <a:buSzPts val="1400"/>
              <a:buChar char="●"/>
            </a:pPr>
            <a:r>
              <a:rPr lang="fr">
                <a:uFill>
                  <a:noFill/>
                </a:uFill>
                <a:hlinkClick r:id="rId13"/>
              </a:rPr>
              <a:t>Boarding bridge connected airplane</a:t>
            </a:r>
            <a:endParaRPr/>
          </a:p>
        </p:txBody>
      </p:sp>
      <p:sp>
        <p:nvSpPr>
          <p:cNvPr id="1056" name="Google Shape;1056;p83"/>
          <p:cNvSpPr/>
          <p:nvPr/>
        </p:nvSpPr>
        <p:spPr>
          <a:xfrm>
            <a:off x="5747975" y="3247275"/>
            <a:ext cx="1574100" cy="189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060"/>
        <p:cNvGrpSpPr/>
        <p:nvPr/>
      </p:nvGrpSpPr>
      <p:grpSpPr>
        <a:xfrm>
          <a:off x="0" y="0"/>
          <a:ext cx="0" cy="0"/>
          <a:chOff x="0" y="0"/>
          <a:chExt cx="0" cy="0"/>
        </a:xfrm>
      </p:grpSpPr>
      <p:sp>
        <p:nvSpPr>
          <p:cNvPr id="1061" name="Google Shape;1061;p84"/>
          <p:cNvSpPr txBox="1"/>
          <p:nvPr/>
        </p:nvSpPr>
        <p:spPr>
          <a:xfrm>
            <a:off x="1048350" y="4314290"/>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000">
                <a:solidFill>
                  <a:srgbClr val="FFFFFF"/>
                </a:solidFill>
              </a:rPr>
              <a:t>For more information about editing slides, please read</a:t>
            </a:r>
            <a:r>
              <a:rPr lang="fr" sz="900">
                <a:solidFill>
                  <a:srgbClr val="FFFFFF"/>
                </a:solidFill>
              </a:rPr>
              <a:t> </a:t>
            </a:r>
            <a:r>
              <a:rPr lang="fr" sz="1000">
                <a:solidFill>
                  <a:srgbClr val="FFFFFF"/>
                </a:solidFill>
              </a:rPr>
              <a:t>our FAQs or visit Slidesgo School:</a:t>
            </a:r>
            <a:endParaRPr sz="1000">
              <a:solidFill>
                <a:srgbClr val="FFFFFF"/>
              </a:solidFill>
            </a:endParaRPr>
          </a:p>
          <a:p>
            <a:pPr marL="0" lvl="0" indent="0" algn="ctr" rtl="0">
              <a:lnSpc>
                <a:spcPct val="115000"/>
              </a:lnSpc>
              <a:spcBef>
                <a:spcPts val="0"/>
              </a:spcBef>
              <a:spcAft>
                <a:spcPts val="0"/>
              </a:spcAft>
              <a:buNone/>
            </a:pPr>
            <a:r>
              <a:rPr lang="fr" sz="1000" u="sng">
                <a:solidFill>
                  <a:srgbClr val="869FB2"/>
                </a:solidFill>
                <a:hlinkClick r:id="rId3">
                  <a:extLst>
                    <a:ext uri="{A12FA001-AC4F-418D-AE19-62706E023703}">
                      <ahyp:hlinkClr xmlns:ahyp="http://schemas.microsoft.com/office/drawing/2018/hyperlinkcolor" val="tx"/>
                    </a:ext>
                  </a:extLst>
                </a:hlinkClick>
              </a:rPr>
              <a:t>https://slidesgo.com/faqs</a:t>
            </a:r>
            <a:r>
              <a:rPr lang="fr" sz="1200">
                <a:solidFill>
                  <a:srgbClr val="FFFFFF"/>
                </a:solidFill>
              </a:rPr>
              <a:t> </a:t>
            </a:r>
            <a:r>
              <a:rPr lang="fr" sz="1000">
                <a:solidFill>
                  <a:srgbClr val="FFFFFF"/>
                </a:solidFill>
              </a:rPr>
              <a:t>and</a:t>
            </a:r>
            <a:r>
              <a:rPr lang="fr" sz="1200">
                <a:solidFill>
                  <a:srgbClr val="FFFFFF"/>
                </a:solidFill>
              </a:rPr>
              <a:t> </a:t>
            </a:r>
            <a:r>
              <a:rPr lang="fr" sz="1000" u="sng">
                <a:solidFill>
                  <a:srgbClr val="869FB2"/>
                </a:solidFill>
                <a:hlinkClick r:id="rId4">
                  <a:extLst>
                    <a:ext uri="{A12FA001-AC4F-418D-AE19-62706E023703}">
                      <ahyp:hlinkClr xmlns:ahyp="http://schemas.microsoft.com/office/drawing/2018/hyperlinkcolor" val="tx"/>
                    </a:ext>
                  </a:extLst>
                </a:hlinkClick>
              </a:rPr>
              <a:t>https://slidesgo.com/slidesgo-school</a:t>
            </a:r>
            <a:endParaRPr sz="1000" u="sng">
              <a:solidFill>
                <a:srgbClr val="869FB2"/>
              </a:solidFill>
            </a:endParaRPr>
          </a:p>
        </p:txBody>
      </p:sp>
      <p:sp>
        <p:nvSpPr>
          <p:cNvPr id="1062" name="Google Shape;1062;p84"/>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Instructions for use</a:t>
            </a:r>
            <a:endParaRPr/>
          </a:p>
        </p:txBody>
      </p:sp>
      <p:sp>
        <p:nvSpPr>
          <p:cNvPr id="1063" name="Google Shape;1063;p84"/>
          <p:cNvSpPr txBox="1"/>
          <p:nvPr/>
        </p:nvSpPr>
        <p:spPr>
          <a:xfrm>
            <a:off x="1048350" y="902900"/>
            <a:ext cx="7047300" cy="268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rgbClr val="000000"/>
              </a:buClr>
              <a:buSzPts val="1100"/>
              <a:buFont typeface="Arial"/>
              <a:buNone/>
            </a:pPr>
            <a:r>
              <a:rPr lang="fr" sz="1000">
                <a:solidFill>
                  <a:srgbClr val="FFFFFF"/>
                </a:solidFill>
              </a:rPr>
              <a:t>If you have a free account, in order to use this template, you must credit </a:t>
            </a:r>
            <a:r>
              <a:rPr lang="fr" sz="1000" b="1" u="sng">
                <a:solidFill>
                  <a:srgbClr val="869FB2"/>
                </a:solidFill>
                <a:hlinkClick r:id="rId5">
                  <a:extLst>
                    <a:ext uri="{A12FA001-AC4F-418D-AE19-62706E023703}">
                      <ahyp:hlinkClr xmlns:ahyp="http://schemas.microsoft.com/office/drawing/2018/hyperlinkcolor" val="tx"/>
                    </a:ext>
                  </a:extLst>
                </a:hlinkClick>
              </a:rPr>
              <a:t>Slidesgo</a:t>
            </a:r>
            <a:r>
              <a:rPr lang="fr" sz="1000">
                <a:solidFill>
                  <a:srgbClr val="435D74"/>
                </a:solidFill>
              </a:rPr>
              <a:t> </a:t>
            </a:r>
            <a:r>
              <a:rPr lang="fr" sz="1000">
                <a:solidFill>
                  <a:srgbClr val="FFFFFF"/>
                </a:solidFill>
              </a:rPr>
              <a:t>by keeping the </a:t>
            </a:r>
            <a:r>
              <a:rPr lang="fr" sz="1000" b="1" u="sng">
                <a:solidFill>
                  <a:schemeClr val="hlink"/>
                </a:solidFill>
                <a:hlinkClick r:id="rId6" action="ppaction://hlinksldjump"/>
              </a:rPr>
              <a:t>Thanks</a:t>
            </a:r>
            <a:r>
              <a:rPr lang="fr" sz="1000">
                <a:solidFill>
                  <a:srgbClr val="869FB2"/>
                </a:solidFill>
              </a:rPr>
              <a:t> </a:t>
            </a:r>
            <a:r>
              <a:rPr lang="fr" sz="1000">
                <a:solidFill>
                  <a:srgbClr val="FFFFFF"/>
                </a:solidFill>
              </a:rPr>
              <a:t>slide. Please refer to the next slide to read the instructions for premium users.</a:t>
            </a:r>
            <a:endParaRPr sz="1000">
              <a:solidFill>
                <a:srgbClr val="FFFFFF"/>
              </a:solidFill>
            </a:endParaRPr>
          </a:p>
          <a:p>
            <a:pPr marL="0" lvl="0" indent="0" algn="l" rtl="0">
              <a:lnSpc>
                <a:spcPct val="115000"/>
              </a:lnSpc>
              <a:spcBef>
                <a:spcPts val="1400"/>
              </a:spcBef>
              <a:spcAft>
                <a:spcPts val="0"/>
              </a:spcAft>
              <a:buClr>
                <a:srgbClr val="000000"/>
              </a:buClr>
              <a:buSzPts val="1100"/>
              <a:buFont typeface="Arial"/>
              <a:buNone/>
            </a:pPr>
            <a:r>
              <a:rPr lang="fr" sz="1000" b="1">
                <a:solidFill>
                  <a:srgbClr val="869FB2"/>
                </a:solidFill>
              </a:rPr>
              <a:t>As a Free user, you are allowed to:</a:t>
            </a:r>
            <a:endParaRPr sz="1000" b="1">
              <a:solidFill>
                <a:srgbClr val="869FB2"/>
              </a:solidFill>
            </a:endParaRPr>
          </a:p>
          <a:p>
            <a:pPr marL="0" lvl="0" indent="0" algn="l" rtl="0">
              <a:lnSpc>
                <a:spcPct val="115000"/>
              </a:lnSpc>
              <a:spcBef>
                <a:spcPts val="400"/>
              </a:spcBef>
              <a:spcAft>
                <a:spcPts val="0"/>
              </a:spcAft>
              <a:buClr>
                <a:srgbClr val="000000"/>
              </a:buClr>
              <a:buSzPts val="1100"/>
              <a:buFont typeface="Arial"/>
              <a:buNone/>
            </a:pPr>
            <a:r>
              <a:rPr lang="fr" sz="1000">
                <a:solidFill>
                  <a:srgbClr val="FFFFFF"/>
                </a:solidFill>
              </a:rPr>
              <a:t>- Modify this template.</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fr" sz="1000">
                <a:solidFill>
                  <a:srgbClr val="FFFFFF"/>
                </a:solidFill>
              </a:rPr>
              <a:t>- Use it for both personal and commercial projects.</a:t>
            </a:r>
            <a:endParaRPr sz="1000">
              <a:solidFill>
                <a:srgbClr val="FFFFFF"/>
              </a:solidFill>
            </a:endParaRPr>
          </a:p>
          <a:p>
            <a:pPr marL="0" lvl="0" indent="0" algn="l" rtl="0">
              <a:lnSpc>
                <a:spcPct val="115000"/>
              </a:lnSpc>
              <a:spcBef>
                <a:spcPts val="1400"/>
              </a:spcBef>
              <a:spcAft>
                <a:spcPts val="0"/>
              </a:spcAft>
              <a:buClr>
                <a:srgbClr val="000000"/>
              </a:buClr>
              <a:buSzPts val="1100"/>
              <a:buFont typeface="Arial"/>
              <a:buNone/>
            </a:pPr>
            <a:r>
              <a:rPr lang="fr" sz="1000" b="1">
                <a:solidFill>
                  <a:srgbClr val="869FB2"/>
                </a:solidFill>
              </a:rPr>
              <a:t>You are not allowed to:</a:t>
            </a:r>
            <a:endParaRPr sz="1000" b="1">
              <a:solidFill>
                <a:srgbClr val="869FB2"/>
              </a:solidFill>
            </a:endParaRPr>
          </a:p>
          <a:p>
            <a:pPr marL="0" lvl="0" indent="0" algn="l" rtl="0">
              <a:lnSpc>
                <a:spcPct val="115000"/>
              </a:lnSpc>
              <a:spcBef>
                <a:spcPts val="400"/>
              </a:spcBef>
              <a:spcAft>
                <a:spcPts val="0"/>
              </a:spcAft>
              <a:buClr>
                <a:srgbClr val="000000"/>
              </a:buClr>
              <a:buSzPts val="1100"/>
              <a:buFont typeface="Arial"/>
              <a:buNone/>
            </a:pPr>
            <a:r>
              <a:rPr lang="fr" sz="1000">
                <a:solidFill>
                  <a:srgbClr val="FFFFFF"/>
                </a:solidFill>
              </a:rPr>
              <a:t>- Sublicense, sell or rent any of Slidesgo Content (or a modified version of Slidesgo Content).</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fr" sz="1000">
                <a:solidFill>
                  <a:srgbClr val="FFFFFF"/>
                </a:solidFill>
              </a:rPr>
              <a:t>- Distribute Slidesgo Content unless it has been expressly authorized by Slidesgo.</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fr" sz="1000">
                <a:solidFill>
                  <a:srgbClr val="FFFFFF"/>
                </a:solidFill>
              </a:rPr>
              <a:t>- Include Slidesgo Content in an online or offline database or file.</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fr" sz="1000">
                <a:solidFill>
                  <a:srgbClr val="FFFFFF"/>
                </a:solidFill>
              </a:rPr>
              <a:t>- Offer Slidesgo templates (or modified versions of Slidesgo templates) for download.</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fr" sz="1000">
                <a:solidFill>
                  <a:srgbClr val="FFFFFF"/>
                </a:solidFill>
              </a:rPr>
              <a:t>- Acquire the copyright of Slidesgo Content.</a:t>
            </a:r>
            <a:endParaRPr sz="10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067"/>
        <p:cNvGrpSpPr/>
        <p:nvPr/>
      </p:nvGrpSpPr>
      <p:grpSpPr>
        <a:xfrm>
          <a:off x="0" y="0"/>
          <a:ext cx="0" cy="0"/>
          <a:chOff x="0" y="0"/>
          <a:chExt cx="0" cy="0"/>
        </a:xfrm>
      </p:grpSpPr>
      <p:sp>
        <p:nvSpPr>
          <p:cNvPr id="1068" name="Google Shape;1068;p85"/>
          <p:cNvSpPr txBox="1"/>
          <p:nvPr/>
        </p:nvSpPr>
        <p:spPr>
          <a:xfrm>
            <a:off x="1048350" y="902900"/>
            <a:ext cx="7047300" cy="39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fr" sz="1000">
                <a:solidFill>
                  <a:schemeClr val="lt1"/>
                </a:solidFill>
              </a:rPr>
              <a:t>As a Premium user, you can use this template without attributing </a:t>
            </a:r>
            <a:r>
              <a:rPr lang="fr" sz="1000" b="1" u="sng">
                <a:solidFill>
                  <a:schemeClr val="hlink"/>
                </a:solidFill>
                <a:hlinkClick r:id="rId3"/>
              </a:rPr>
              <a:t>Slidesgo</a:t>
            </a:r>
            <a:r>
              <a:rPr lang="fr" sz="1000">
                <a:solidFill>
                  <a:schemeClr val="lt1"/>
                </a:solidFill>
              </a:rPr>
              <a:t> or keeping the "Thanks" slide.</a:t>
            </a:r>
            <a:endParaRPr sz="1000">
              <a:solidFill>
                <a:srgbClr val="FFFFFF"/>
              </a:solidFill>
            </a:endParaRPr>
          </a:p>
          <a:p>
            <a:pPr marL="0" lvl="0" indent="0" algn="l" rtl="0">
              <a:lnSpc>
                <a:spcPct val="115000"/>
              </a:lnSpc>
              <a:spcBef>
                <a:spcPts val="1400"/>
              </a:spcBef>
              <a:spcAft>
                <a:spcPts val="0"/>
              </a:spcAft>
              <a:buNone/>
            </a:pPr>
            <a:r>
              <a:rPr lang="fr" sz="1000" b="1">
                <a:solidFill>
                  <a:srgbClr val="869FB2"/>
                </a:solidFill>
              </a:rPr>
              <a:t>You are allowed to:</a:t>
            </a:r>
            <a:endParaRPr sz="1000" b="1">
              <a:solidFill>
                <a:srgbClr val="869FB2"/>
              </a:solidFill>
            </a:endParaRPr>
          </a:p>
          <a:p>
            <a:pPr marL="457200" lvl="0" indent="-292100" algn="l" rtl="0">
              <a:lnSpc>
                <a:spcPct val="115000"/>
              </a:lnSpc>
              <a:spcBef>
                <a:spcPts val="400"/>
              </a:spcBef>
              <a:spcAft>
                <a:spcPts val="0"/>
              </a:spcAft>
              <a:buClr>
                <a:srgbClr val="FFFFFF"/>
              </a:buClr>
              <a:buSzPts val="1000"/>
              <a:buFont typeface="Arial"/>
              <a:buChar char="●"/>
            </a:pPr>
            <a:r>
              <a:rPr lang="fr" sz="1000">
                <a:solidFill>
                  <a:srgbClr val="FFFFFF"/>
                </a:solidFill>
              </a:rPr>
              <a:t>Modify this template.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fr" sz="1000">
                <a:solidFill>
                  <a:srgbClr val="FFFFFF"/>
                </a:solidFill>
              </a:rPr>
              <a:t>Use it for both personal and commercial purposes.</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fr" sz="1000">
                <a:solidFill>
                  <a:srgbClr val="FFFFFF"/>
                </a:solidFill>
              </a:rPr>
              <a:t>Hide or delete the “Thanks” slide and the mention to Slidesgo in the credits.</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fr" sz="1000">
                <a:solidFill>
                  <a:srgbClr val="FFFFFF"/>
                </a:solidFill>
              </a:rPr>
              <a:t>Share this template in an editable format with people who are not part of your team.</a:t>
            </a:r>
            <a:endParaRPr sz="1000">
              <a:solidFill>
                <a:srgbClr val="FFFFFF"/>
              </a:solidFill>
            </a:endParaRPr>
          </a:p>
          <a:p>
            <a:pPr marL="0" lvl="0" indent="0" algn="l" rtl="0">
              <a:lnSpc>
                <a:spcPct val="115000"/>
              </a:lnSpc>
              <a:spcBef>
                <a:spcPts val="1400"/>
              </a:spcBef>
              <a:spcAft>
                <a:spcPts val="0"/>
              </a:spcAft>
              <a:buNone/>
            </a:pPr>
            <a:r>
              <a:rPr lang="fr" sz="1000" b="1">
                <a:solidFill>
                  <a:srgbClr val="869FB2"/>
                </a:solidFill>
              </a:rPr>
              <a:t>You are not allowed to:</a:t>
            </a:r>
            <a:endParaRPr sz="1000" b="1">
              <a:solidFill>
                <a:srgbClr val="869FB2"/>
              </a:solidFill>
            </a:endParaRPr>
          </a:p>
          <a:p>
            <a:pPr marL="457200" lvl="0" indent="-292100" algn="l" rtl="0">
              <a:lnSpc>
                <a:spcPct val="115000"/>
              </a:lnSpc>
              <a:spcBef>
                <a:spcPts val="400"/>
              </a:spcBef>
              <a:spcAft>
                <a:spcPts val="0"/>
              </a:spcAft>
              <a:buClr>
                <a:srgbClr val="FFFFFF"/>
              </a:buClr>
              <a:buSzPts val="1000"/>
              <a:buFont typeface="Arial"/>
              <a:buChar char="●"/>
            </a:pPr>
            <a:r>
              <a:rPr lang="fr" sz="1000">
                <a:solidFill>
                  <a:srgbClr val="FFFFFF"/>
                </a:solidFill>
              </a:rPr>
              <a:t>Sublicense, sell or rent this Slidesgo Template (or a modified version of this Slidesgo Template).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fr" sz="1000">
                <a:solidFill>
                  <a:srgbClr val="FFFFFF"/>
                </a:solidFill>
              </a:rPr>
              <a:t>Distribute this Slidesgo Template (or a modified version of this Slidesgo Template) or include it in a database or in any other product or service that offers downloadable images, icons or presentations that may be subject to distribution or resale.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fr" sz="1000">
                <a:solidFill>
                  <a:srgbClr val="FFFFFF"/>
                </a:solidFill>
              </a:rPr>
              <a:t>Use any of the elements that are part of this Slidesgo Template in an isolated and separated way from this Template.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fr" sz="1000">
                <a:solidFill>
                  <a:srgbClr val="FFFFFF"/>
                </a:solidFill>
              </a:rPr>
              <a:t>Register any of the elements that are part of this template as a trademark or logo, or register it as a work in an intellectual property registry or similar.</a:t>
            </a:r>
            <a:endParaRPr sz="1000">
              <a:solidFill>
                <a:srgbClr val="FFFFFF"/>
              </a:solidFill>
            </a:endParaRPr>
          </a:p>
          <a:p>
            <a:pPr marL="0" lvl="0" indent="0" algn="l" rtl="0">
              <a:lnSpc>
                <a:spcPct val="115000"/>
              </a:lnSpc>
              <a:spcBef>
                <a:spcPts val="0"/>
              </a:spcBef>
              <a:spcAft>
                <a:spcPts val="0"/>
              </a:spcAft>
              <a:buNone/>
            </a:pPr>
            <a:endParaRPr sz="1000">
              <a:solidFill>
                <a:srgbClr val="FFFFFF"/>
              </a:solidFill>
            </a:endParaRPr>
          </a:p>
          <a:p>
            <a:pPr marL="0" lvl="0" indent="0" algn="l" rtl="0">
              <a:lnSpc>
                <a:spcPct val="115000"/>
              </a:lnSpc>
              <a:spcBef>
                <a:spcPts val="0"/>
              </a:spcBef>
              <a:spcAft>
                <a:spcPts val="0"/>
              </a:spcAft>
              <a:buNone/>
            </a:pPr>
            <a:endParaRPr sz="1000">
              <a:solidFill>
                <a:srgbClr val="FFFFFF"/>
              </a:solidFill>
            </a:endParaRPr>
          </a:p>
        </p:txBody>
      </p:sp>
      <p:sp>
        <p:nvSpPr>
          <p:cNvPr id="1069" name="Google Shape;1069;p85"/>
          <p:cNvSpPr txBox="1"/>
          <p:nvPr/>
        </p:nvSpPr>
        <p:spPr>
          <a:xfrm>
            <a:off x="1048350" y="4314290"/>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000">
                <a:solidFill>
                  <a:srgbClr val="FFFFFF"/>
                </a:solidFill>
              </a:rPr>
              <a:t>For more information about editing slides, please read</a:t>
            </a:r>
            <a:r>
              <a:rPr lang="fr" sz="900">
                <a:solidFill>
                  <a:srgbClr val="FFFFFF"/>
                </a:solidFill>
              </a:rPr>
              <a:t> </a:t>
            </a:r>
            <a:r>
              <a:rPr lang="fr" sz="1000">
                <a:solidFill>
                  <a:srgbClr val="FFFFFF"/>
                </a:solidFill>
              </a:rPr>
              <a:t>our FAQs or visit Slidesgo School:</a:t>
            </a:r>
            <a:endParaRPr sz="1000">
              <a:solidFill>
                <a:srgbClr val="FFFFFF"/>
              </a:solidFill>
            </a:endParaRPr>
          </a:p>
          <a:p>
            <a:pPr marL="0" lvl="0" indent="0" algn="ctr" rtl="0">
              <a:lnSpc>
                <a:spcPct val="115000"/>
              </a:lnSpc>
              <a:spcBef>
                <a:spcPts val="0"/>
              </a:spcBef>
              <a:spcAft>
                <a:spcPts val="0"/>
              </a:spcAft>
              <a:buNone/>
            </a:pPr>
            <a:r>
              <a:rPr lang="fr" sz="1000" u="sng">
                <a:solidFill>
                  <a:srgbClr val="869FB2"/>
                </a:solidFill>
                <a:hlinkClick r:id="rId4">
                  <a:extLst>
                    <a:ext uri="{A12FA001-AC4F-418D-AE19-62706E023703}">
                      <ahyp:hlinkClr xmlns:ahyp="http://schemas.microsoft.com/office/drawing/2018/hyperlinkcolor" val="tx"/>
                    </a:ext>
                  </a:extLst>
                </a:hlinkClick>
              </a:rPr>
              <a:t>https://slidesgo.com/faqs</a:t>
            </a:r>
            <a:r>
              <a:rPr lang="fr" sz="1200">
                <a:solidFill>
                  <a:srgbClr val="FFFFFF"/>
                </a:solidFill>
              </a:rPr>
              <a:t> </a:t>
            </a:r>
            <a:r>
              <a:rPr lang="fr" sz="1000">
                <a:solidFill>
                  <a:srgbClr val="FFFFFF"/>
                </a:solidFill>
              </a:rPr>
              <a:t>and</a:t>
            </a:r>
            <a:r>
              <a:rPr lang="fr" sz="1200">
                <a:solidFill>
                  <a:srgbClr val="FFFFFF"/>
                </a:solidFill>
              </a:rPr>
              <a:t> </a:t>
            </a:r>
            <a:r>
              <a:rPr lang="fr" sz="1000" u="sng">
                <a:solidFill>
                  <a:srgbClr val="869FB2"/>
                </a:solidFill>
                <a:hlinkClick r:id="rId5">
                  <a:extLst>
                    <a:ext uri="{A12FA001-AC4F-418D-AE19-62706E023703}">
                      <ahyp:hlinkClr xmlns:ahyp="http://schemas.microsoft.com/office/drawing/2018/hyperlinkcolor" val="tx"/>
                    </a:ext>
                  </a:extLst>
                </a:hlinkClick>
              </a:rPr>
              <a:t>https://slidesgo.com/slidesgo-school</a:t>
            </a:r>
            <a:endParaRPr sz="1000" u="sng">
              <a:solidFill>
                <a:srgbClr val="869FB2"/>
              </a:solidFill>
            </a:endParaRPr>
          </a:p>
        </p:txBody>
      </p:sp>
      <p:sp>
        <p:nvSpPr>
          <p:cNvPr id="1070" name="Google Shape;1070;p85"/>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Instructions for use (premium users)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074"/>
        <p:cNvGrpSpPr/>
        <p:nvPr/>
      </p:nvGrpSpPr>
      <p:grpSpPr>
        <a:xfrm>
          <a:off x="0" y="0"/>
          <a:ext cx="0" cy="0"/>
          <a:chOff x="0" y="0"/>
          <a:chExt cx="0" cy="0"/>
        </a:xfrm>
      </p:grpSpPr>
      <p:sp>
        <p:nvSpPr>
          <p:cNvPr id="1075" name="Google Shape;1075;p86"/>
          <p:cNvSpPr txBox="1"/>
          <p:nvPr/>
        </p:nvSpPr>
        <p:spPr>
          <a:xfrm>
            <a:off x="1068100" y="1087849"/>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100">
                <a:solidFill>
                  <a:srgbClr val="FFFFFF"/>
                </a:solidFill>
              </a:rPr>
              <a:t>This presentation has been made using the following fonts:</a:t>
            </a:r>
            <a:endParaRPr sz="1100">
              <a:solidFill>
                <a:srgbClr val="FFFFFF"/>
              </a:solidFill>
            </a:endParaRPr>
          </a:p>
          <a:p>
            <a:pPr marL="0" lvl="0" indent="0" algn="l" rtl="0">
              <a:lnSpc>
                <a:spcPct val="115000"/>
              </a:lnSpc>
              <a:spcBef>
                <a:spcPts val="0"/>
              </a:spcBef>
              <a:spcAft>
                <a:spcPts val="0"/>
              </a:spcAft>
              <a:buNone/>
            </a:pPr>
            <a:endParaRPr sz="1300">
              <a:solidFill>
                <a:srgbClr val="435D74"/>
              </a:solidFill>
            </a:endParaRPr>
          </a:p>
        </p:txBody>
      </p:sp>
      <p:sp>
        <p:nvSpPr>
          <p:cNvPr id="1076" name="Google Shape;1076;p86"/>
          <p:cNvSpPr txBox="1"/>
          <p:nvPr/>
        </p:nvSpPr>
        <p:spPr>
          <a:xfrm>
            <a:off x="1068100" y="1610422"/>
            <a:ext cx="7047300" cy="1254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sz="1100" b="1">
                <a:solidFill>
                  <a:srgbClr val="EFEFEF"/>
                </a:solidFill>
              </a:rPr>
              <a:t>Abril Fatface</a:t>
            </a:r>
            <a:endParaRPr sz="1100" b="1">
              <a:solidFill>
                <a:srgbClr val="EFEFEF"/>
              </a:solidFill>
            </a:endParaRPr>
          </a:p>
          <a:p>
            <a:pPr marL="0" lvl="0" indent="0" algn="ctr" rtl="0">
              <a:lnSpc>
                <a:spcPct val="115000"/>
              </a:lnSpc>
              <a:spcBef>
                <a:spcPts val="0"/>
              </a:spcBef>
              <a:spcAft>
                <a:spcPts val="0"/>
              </a:spcAft>
              <a:buNone/>
            </a:pPr>
            <a:r>
              <a:rPr lang="fr" sz="1100">
                <a:solidFill>
                  <a:srgbClr val="FFFFFF"/>
                </a:solidFill>
              </a:rPr>
              <a:t>(</a:t>
            </a:r>
            <a:r>
              <a:rPr lang="fr" sz="1100">
                <a:solidFill>
                  <a:srgbClr val="FFFFFF"/>
                </a:solidFill>
                <a:uFill>
                  <a:noFill/>
                </a:uFill>
                <a:hlinkClick r:id="rId3">
                  <a:extLst>
                    <a:ext uri="{A12FA001-AC4F-418D-AE19-62706E023703}">
                      <ahyp:hlinkClr xmlns:ahyp="http://schemas.microsoft.com/office/drawing/2018/hyperlinkcolor" val="tx"/>
                    </a:ext>
                  </a:extLst>
                </a:hlinkClick>
              </a:rPr>
              <a:t>https://fonts.google.com/specimen/Abril+Fatface</a:t>
            </a:r>
            <a:r>
              <a:rPr lang="fr" sz="1100">
                <a:solidFill>
                  <a:srgbClr val="FFFFFF"/>
                </a:solidFill>
              </a:rPr>
              <a:t>)</a:t>
            </a:r>
            <a:endParaRPr sz="1100">
              <a:solidFill>
                <a:srgbClr val="FFFFFF"/>
              </a:solidFill>
            </a:endParaRPr>
          </a:p>
          <a:p>
            <a:pPr marL="0" lvl="0" indent="0" algn="ctr" rtl="0">
              <a:lnSpc>
                <a:spcPct val="115000"/>
              </a:lnSpc>
              <a:spcBef>
                <a:spcPts val="0"/>
              </a:spcBef>
              <a:spcAft>
                <a:spcPts val="0"/>
              </a:spcAft>
              <a:buNone/>
            </a:pPr>
            <a:endParaRPr sz="800">
              <a:solidFill>
                <a:srgbClr val="435D74"/>
              </a:solidFill>
            </a:endParaRPr>
          </a:p>
          <a:p>
            <a:pPr marL="0" lvl="0" indent="0" algn="ctr" rtl="0">
              <a:lnSpc>
                <a:spcPct val="115000"/>
              </a:lnSpc>
              <a:spcBef>
                <a:spcPts val="0"/>
              </a:spcBef>
              <a:spcAft>
                <a:spcPts val="0"/>
              </a:spcAft>
              <a:buNone/>
            </a:pPr>
            <a:r>
              <a:rPr lang="fr" sz="1100" b="1">
                <a:solidFill>
                  <a:srgbClr val="FFFFFF"/>
                </a:solidFill>
              </a:rPr>
              <a:t>Actor</a:t>
            </a:r>
            <a:endParaRPr sz="1100" b="1">
              <a:solidFill>
                <a:srgbClr val="FFFFFF"/>
              </a:solidFill>
            </a:endParaRPr>
          </a:p>
          <a:p>
            <a:pPr marL="0" lvl="0" indent="0" algn="ctr" rtl="0">
              <a:lnSpc>
                <a:spcPct val="115000"/>
              </a:lnSpc>
              <a:spcBef>
                <a:spcPts val="0"/>
              </a:spcBef>
              <a:spcAft>
                <a:spcPts val="0"/>
              </a:spcAft>
              <a:buNone/>
            </a:pPr>
            <a:r>
              <a:rPr lang="fr" sz="1100">
                <a:solidFill>
                  <a:srgbClr val="FFFFFF"/>
                </a:solidFill>
              </a:rPr>
              <a:t>(</a:t>
            </a:r>
            <a:r>
              <a:rPr lang="fr" sz="1100">
                <a:solidFill>
                  <a:srgbClr val="FFFFFF"/>
                </a:solidFill>
                <a:uFill>
                  <a:noFill/>
                </a:uFill>
                <a:hlinkClick r:id="rId4">
                  <a:extLst>
                    <a:ext uri="{A12FA001-AC4F-418D-AE19-62706E023703}">
                      <ahyp:hlinkClr xmlns:ahyp="http://schemas.microsoft.com/office/drawing/2018/hyperlinkcolor" val="tx"/>
                    </a:ext>
                  </a:extLst>
                </a:hlinkClick>
              </a:rPr>
              <a:t>https://fonts.google.com/specimen/Actor</a:t>
            </a:r>
            <a:r>
              <a:rPr lang="fr" sz="1100">
                <a:solidFill>
                  <a:srgbClr val="FFFFFF"/>
                </a:solidFill>
              </a:rPr>
              <a:t>)</a:t>
            </a:r>
            <a:endParaRPr sz="1100">
              <a:solidFill>
                <a:srgbClr val="FFFFFF"/>
              </a:solidFill>
            </a:endParaRPr>
          </a:p>
        </p:txBody>
      </p:sp>
      <p:sp>
        <p:nvSpPr>
          <p:cNvPr id="1077" name="Google Shape;1077;p86"/>
          <p:cNvSpPr/>
          <p:nvPr/>
        </p:nvSpPr>
        <p:spPr>
          <a:xfrm>
            <a:off x="2052650" y="3293025"/>
            <a:ext cx="791400" cy="754200"/>
          </a:xfrm>
          <a:prstGeom prst="roundRect">
            <a:avLst>
              <a:gd name="adj" fmla="val 16667"/>
            </a:avLst>
          </a:prstGeom>
          <a:solidFill>
            <a:srgbClr val="00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6"/>
          <p:cNvSpPr/>
          <p:nvPr/>
        </p:nvSpPr>
        <p:spPr>
          <a:xfrm>
            <a:off x="3114470" y="3293025"/>
            <a:ext cx="791400" cy="7542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6"/>
          <p:cNvSpPr/>
          <p:nvPr/>
        </p:nvSpPr>
        <p:spPr>
          <a:xfrm>
            <a:off x="4176289" y="3293025"/>
            <a:ext cx="791400" cy="754200"/>
          </a:xfrm>
          <a:prstGeom prst="roundRect">
            <a:avLst>
              <a:gd name="adj" fmla="val 16667"/>
            </a:avLst>
          </a:prstGeom>
          <a:solidFill>
            <a:srgbClr val="FFF4E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6"/>
          <p:cNvSpPr txBox="1"/>
          <p:nvPr/>
        </p:nvSpPr>
        <p:spPr>
          <a:xfrm>
            <a:off x="2052650" y="34500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solidFill>
                  <a:srgbClr val="FFFFFF"/>
                </a:solidFill>
              </a:rPr>
              <a:t>#000000</a:t>
            </a:r>
            <a:endParaRPr sz="1000">
              <a:solidFill>
                <a:srgbClr val="FFFFFF"/>
              </a:solidFill>
            </a:endParaRPr>
          </a:p>
        </p:txBody>
      </p:sp>
      <p:sp>
        <p:nvSpPr>
          <p:cNvPr id="1081" name="Google Shape;1081;p86"/>
          <p:cNvSpPr txBox="1"/>
          <p:nvPr/>
        </p:nvSpPr>
        <p:spPr>
          <a:xfrm>
            <a:off x="3114475" y="34500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t>#ffffff</a:t>
            </a:r>
            <a:endParaRPr sz="1000"/>
          </a:p>
        </p:txBody>
      </p:sp>
      <p:sp>
        <p:nvSpPr>
          <p:cNvPr id="1082" name="Google Shape;1082;p86"/>
          <p:cNvSpPr txBox="1"/>
          <p:nvPr/>
        </p:nvSpPr>
        <p:spPr>
          <a:xfrm>
            <a:off x="4176300" y="34500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t>#fff4ef</a:t>
            </a:r>
            <a:endParaRPr sz="1000"/>
          </a:p>
        </p:txBody>
      </p:sp>
      <p:sp>
        <p:nvSpPr>
          <p:cNvPr id="1083" name="Google Shape;1083;p86"/>
          <p:cNvSpPr/>
          <p:nvPr/>
        </p:nvSpPr>
        <p:spPr>
          <a:xfrm>
            <a:off x="5238125" y="3293025"/>
            <a:ext cx="791400" cy="754200"/>
          </a:xfrm>
          <a:prstGeom prst="roundRect">
            <a:avLst>
              <a:gd name="adj" fmla="val 16667"/>
            </a:avLst>
          </a:prstGeom>
          <a:solidFill>
            <a:srgbClr val="EF605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6"/>
          <p:cNvSpPr txBox="1"/>
          <p:nvPr/>
        </p:nvSpPr>
        <p:spPr>
          <a:xfrm>
            <a:off x="5238125" y="34500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solidFill>
                  <a:srgbClr val="FFFFFF"/>
                </a:solidFill>
              </a:rPr>
              <a:t>#ef6058</a:t>
            </a:r>
            <a:endParaRPr sz="1000">
              <a:solidFill>
                <a:srgbClr val="FFFFFF"/>
              </a:solidFill>
            </a:endParaRPr>
          </a:p>
        </p:txBody>
      </p:sp>
      <p:sp>
        <p:nvSpPr>
          <p:cNvPr id="1085" name="Google Shape;1085;p86"/>
          <p:cNvSpPr/>
          <p:nvPr/>
        </p:nvSpPr>
        <p:spPr>
          <a:xfrm>
            <a:off x="6299950" y="3293025"/>
            <a:ext cx="791400" cy="754200"/>
          </a:xfrm>
          <a:prstGeom prst="roundRect">
            <a:avLst>
              <a:gd name="adj" fmla="val 16667"/>
            </a:avLst>
          </a:prstGeom>
          <a:solidFill>
            <a:srgbClr val="83B9E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6"/>
          <p:cNvSpPr txBox="1"/>
          <p:nvPr/>
        </p:nvSpPr>
        <p:spPr>
          <a:xfrm>
            <a:off x="6299950" y="34500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solidFill>
                  <a:srgbClr val="FFFFFF"/>
                </a:solidFill>
              </a:rPr>
              <a:t>#83b9ea</a:t>
            </a:r>
            <a:endParaRPr sz="1000">
              <a:solidFill>
                <a:srgbClr val="FFFFFF"/>
              </a:solidFill>
            </a:endParaRPr>
          </a:p>
        </p:txBody>
      </p:sp>
      <p:sp>
        <p:nvSpPr>
          <p:cNvPr id="1087" name="Google Shape;1087;p86"/>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Fonts &amp; colors used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091"/>
        <p:cNvGrpSpPr/>
        <p:nvPr/>
      </p:nvGrpSpPr>
      <p:grpSpPr>
        <a:xfrm>
          <a:off x="0" y="0"/>
          <a:ext cx="0" cy="0"/>
          <a:chOff x="0" y="0"/>
          <a:chExt cx="0" cy="0"/>
        </a:xfrm>
      </p:grpSpPr>
      <p:sp>
        <p:nvSpPr>
          <p:cNvPr id="1092" name="Google Shape;1092;p87"/>
          <p:cNvSpPr txBox="1"/>
          <p:nvPr/>
        </p:nvSpPr>
        <p:spPr>
          <a:xfrm>
            <a:off x="1252425" y="1086401"/>
            <a:ext cx="6630900" cy="85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100">
                <a:solidFill>
                  <a:srgbClr val="FFFFFF"/>
                </a:solidFill>
              </a:rPr>
              <a:t>Create your Story with our illustrated concepts. Choose the style you like the most, edit its colors, pick the background and layers you want to show and bring them to life with the animator panel! It will boost your presentation. Check out</a:t>
            </a:r>
            <a:r>
              <a:rPr lang="fr" sz="1100">
                <a:solidFill>
                  <a:srgbClr val="869FB2"/>
                </a:solidFill>
              </a:rPr>
              <a:t> h</a:t>
            </a:r>
            <a:r>
              <a:rPr lang="fr" sz="1100">
                <a:solidFill>
                  <a:srgbClr val="869FB2"/>
                </a:solidFill>
                <a:uFill>
                  <a:noFill/>
                </a:uFill>
                <a:hlinkClick r:id="rId3">
                  <a:extLst>
                    <a:ext uri="{A12FA001-AC4F-418D-AE19-62706E023703}">
                      <ahyp:hlinkClr xmlns:ahyp="http://schemas.microsoft.com/office/drawing/2018/hyperlinkcolor" val="tx"/>
                    </a:ext>
                  </a:extLst>
                </a:hlinkClick>
              </a:rPr>
              <a:t>ow it works.</a:t>
            </a:r>
            <a:endParaRPr sz="1100">
              <a:solidFill>
                <a:srgbClr val="869FB2"/>
              </a:solidFill>
            </a:endParaRPr>
          </a:p>
        </p:txBody>
      </p:sp>
      <p:pic>
        <p:nvPicPr>
          <p:cNvPr id="1093" name="Google Shape;1093;p87"/>
          <p:cNvPicPr preferRelativeResize="0"/>
          <p:nvPr/>
        </p:nvPicPr>
        <p:blipFill rotWithShape="1">
          <a:blip r:embed="rId4">
            <a:alphaModFix/>
          </a:blip>
          <a:srcRect t="16540" b="16547"/>
          <a:stretch/>
        </p:blipFill>
        <p:spPr>
          <a:xfrm>
            <a:off x="510820" y="2688639"/>
            <a:ext cx="1606719" cy="1075073"/>
          </a:xfrm>
          <a:prstGeom prst="rect">
            <a:avLst/>
          </a:prstGeom>
          <a:noFill/>
          <a:ln>
            <a:noFill/>
          </a:ln>
        </p:spPr>
      </p:pic>
      <p:sp>
        <p:nvSpPr>
          <p:cNvPr id="1094" name="Google Shape;1094;p87">
            <a:hlinkClick r:id="rId5"/>
          </p:cNvPr>
          <p:cNvSpPr txBox="1"/>
          <p:nvPr/>
        </p:nvSpPr>
        <p:spPr>
          <a:xfrm>
            <a:off x="678041"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solidFill>
                  <a:srgbClr val="869FB2"/>
                </a:solidFill>
                <a:uFill>
                  <a:noFill/>
                </a:uFill>
                <a:hlinkClick r:id="rId5">
                  <a:extLst>
                    <a:ext uri="{A12FA001-AC4F-418D-AE19-62706E023703}">
                      <ahyp:hlinkClr xmlns:ahyp="http://schemas.microsoft.com/office/drawing/2018/hyperlinkcolor" val="tx"/>
                    </a:ext>
                  </a:extLst>
                </a:hlinkClick>
              </a:rPr>
              <a:t>Pana</a:t>
            </a:r>
            <a:endParaRPr>
              <a:solidFill>
                <a:srgbClr val="869FB2"/>
              </a:solidFill>
            </a:endParaRPr>
          </a:p>
        </p:txBody>
      </p:sp>
      <p:sp>
        <p:nvSpPr>
          <p:cNvPr id="1095" name="Google Shape;1095;p87">
            <a:hlinkClick r:id="rId6"/>
          </p:cNvPr>
          <p:cNvSpPr txBox="1"/>
          <p:nvPr/>
        </p:nvSpPr>
        <p:spPr>
          <a:xfrm>
            <a:off x="2289219"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solidFill>
                  <a:srgbClr val="869FB2"/>
                </a:solidFill>
                <a:uFill>
                  <a:noFill/>
                </a:uFill>
                <a:hlinkClick r:id="rId6">
                  <a:extLst>
                    <a:ext uri="{A12FA001-AC4F-418D-AE19-62706E023703}">
                      <ahyp:hlinkClr xmlns:ahyp="http://schemas.microsoft.com/office/drawing/2018/hyperlinkcolor" val="tx"/>
                    </a:ext>
                  </a:extLst>
                </a:hlinkClick>
              </a:rPr>
              <a:t>Amico</a:t>
            </a:r>
            <a:endParaRPr>
              <a:solidFill>
                <a:srgbClr val="869FB2"/>
              </a:solidFill>
            </a:endParaRPr>
          </a:p>
        </p:txBody>
      </p:sp>
      <p:sp>
        <p:nvSpPr>
          <p:cNvPr id="1096" name="Google Shape;1096;p87">
            <a:hlinkClick r:id="rId7"/>
          </p:cNvPr>
          <p:cNvSpPr txBox="1"/>
          <p:nvPr/>
        </p:nvSpPr>
        <p:spPr>
          <a:xfrm>
            <a:off x="3900404"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solidFill>
                  <a:srgbClr val="869FB2"/>
                </a:solidFill>
                <a:uFill>
                  <a:noFill/>
                </a:uFill>
                <a:hlinkClick r:id="rId7">
                  <a:extLst>
                    <a:ext uri="{A12FA001-AC4F-418D-AE19-62706E023703}">
                      <ahyp:hlinkClr xmlns:ahyp="http://schemas.microsoft.com/office/drawing/2018/hyperlinkcolor" val="tx"/>
                    </a:ext>
                  </a:extLst>
                </a:hlinkClick>
              </a:rPr>
              <a:t>Bro</a:t>
            </a:r>
            <a:endParaRPr>
              <a:solidFill>
                <a:srgbClr val="869FB2"/>
              </a:solidFill>
            </a:endParaRPr>
          </a:p>
        </p:txBody>
      </p:sp>
      <p:sp>
        <p:nvSpPr>
          <p:cNvPr id="1097" name="Google Shape;1097;p87">
            <a:hlinkClick r:id="rId8"/>
          </p:cNvPr>
          <p:cNvSpPr txBox="1"/>
          <p:nvPr/>
        </p:nvSpPr>
        <p:spPr>
          <a:xfrm>
            <a:off x="5511563"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solidFill>
                  <a:srgbClr val="869FB2"/>
                </a:solidFill>
                <a:uFill>
                  <a:noFill/>
                </a:uFill>
                <a:hlinkClick r:id="rId8">
                  <a:extLst>
                    <a:ext uri="{A12FA001-AC4F-418D-AE19-62706E023703}">
                      <ahyp:hlinkClr xmlns:ahyp="http://schemas.microsoft.com/office/drawing/2018/hyperlinkcolor" val="tx"/>
                    </a:ext>
                  </a:extLst>
                </a:hlinkClick>
              </a:rPr>
              <a:t>Rafiki</a:t>
            </a:r>
            <a:endParaRPr>
              <a:solidFill>
                <a:srgbClr val="869FB2"/>
              </a:solidFill>
            </a:endParaRPr>
          </a:p>
        </p:txBody>
      </p:sp>
      <p:pic>
        <p:nvPicPr>
          <p:cNvPr id="1098" name="Google Shape;1098;p87"/>
          <p:cNvPicPr preferRelativeResize="0"/>
          <p:nvPr/>
        </p:nvPicPr>
        <p:blipFill rotWithShape="1">
          <a:blip r:embed="rId9">
            <a:alphaModFix/>
          </a:blip>
          <a:srcRect/>
          <a:stretch/>
        </p:blipFill>
        <p:spPr>
          <a:xfrm>
            <a:off x="2255077" y="2410850"/>
            <a:ext cx="1340595" cy="1340603"/>
          </a:xfrm>
          <a:prstGeom prst="rect">
            <a:avLst/>
          </a:prstGeom>
          <a:noFill/>
          <a:ln>
            <a:noFill/>
          </a:ln>
        </p:spPr>
      </p:pic>
      <p:pic>
        <p:nvPicPr>
          <p:cNvPr id="1099" name="Google Shape;1099;p87"/>
          <p:cNvPicPr preferRelativeResize="0"/>
          <p:nvPr/>
        </p:nvPicPr>
        <p:blipFill rotWithShape="1">
          <a:blip r:embed="rId10">
            <a:alphaModFix/>
          </a:blip>
          <a:srcRect l="4194" t="11228" r="4213" b="8854"/>
          <a:stretch/>
        </p:blipFill>
        <p:spPr>
          <a:xfrm>
            <a:off x="3774275" y="2532512"/>
            <a:ext cx="1448304" cy="1263588"/>
          </a:xfrm>
          <a:prstGeom prst="rect">
            <a:avLst/>
          </a:prstGeom>
          <a:noFill/>
          <a:ln>
            <a:noFill/>
          </a:ln>
        </p:spPr>
      </p:pic>
      <p:pic>
        <p:nvPicPr>
          <p:cNvPr id="1100" name="Google Shape;1100;p87"/>
          <p:cNvPicPr preferRelativeResize="0"/>
          <p:nvPr/>
        </p:nvPicPr>
        <p:blipFill rotWithShape="1">
          <a:blip r:embed="rId11">
            <a:alphaModFix/>
          </a:blip>
          <a:srcRect t="6567" b="11945"/>
          <a:stretch/>
        </p:blipFill>
        <p:spPr>
          <a:xfrm>
            <a:off x="5347337" y="2581527"/>
            <a:ext cx="1448284" cy="1180164"/>
          </a:xfrm>
          <a:prstGeom prst="rect">
            <a:avLst/>
          </a:prstGeom>
          <a:noFill/>
          <a:ln>
            <a:noFill/>
          </a:ln>
        </p:spPr>
      </p:pic>
      <p:pic>
        <p:nvPicPr>
          <p:cNvPr id="1101" name="Google Shape;1101;p87"/>
          <p:cNvPicPr preferRelativeResize="0"/>
          <p:nvPr/>
        </p:nvPicPr>
        <p:blipFill rotWithShape="1">
          <a:blip r:embed="rId12">
            <a:alphaModFix/>
          </a:blip>
          <a:srcRect t="11708" b="17967"/>
          <a:stretch/>
        </p:blipFill>
        <p:spPr>
          <a:xfrm>
            <a:off x="6836257" y="2523903"/>
            <a:ext cx="1796923" cy="1263600"/>
          </a:xfrm>
          <a:prstGeom prst="rect">
            <a:avLst/>
          </a:prstGeom>
          <a:noFill/>
          <a:ln>
            <a:noFill/>
          </a:ln>
        </p:spPr>
      </p:pic>
      <p:sp>
        <p:nvSpPr>
          <p:cNvPr id="1102" name="Google Shape;1102;p87">
            <a:hlinkClick r:id="rId13"/>
          </p:cNvPr>
          <p:cNvSpPr txBox="1"/>
          <p:nvPr/>
        </p:nvSpPr>
        <p:spPr>
          <a:xfrm>
            <a:off x="7122738"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solidFill>
                  <a:srgbClr val="869FB2"/>
                </a:solidFill>
                <a:uFill>
                  <a:noFill/>
                </a:uFill>
                <a:hlinkClick r:id="rId13">
                  <a:extLst>
                    <a:ext uri="{A12FA001-AC4F-418D-AE19-62706E023703}">
                      <ahyp:hlinkClr xmlns:ahyp="http://schemas.microsoft.com/office/drawing/2018/hyperlinkcolor" val="tx"/>
                    </a:ext>
                  </a:extLst>
                </a:hlinkClick>
              </a:rPr>
              <a:t>Cuate</a:t>
            </a:r>
            <a:endParaRPr>
              <a:solidFill>
                <a:srgbClr val="869FB2"/>
              </a:solidFill>
            </a:endParaRPr>
          </a:p>
        </p:txBody>
      </p:sp>
      <p:sp>
        <p:nvSpPr>
          <p:cNvPr id="1103" name="Google Shape;1103;p87"/>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Storyset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107"/>
        <p:cNvGrpSpPr/>
        <p:nvPr/>
      </p:nvGrpSpPr>
      <p:grpSpPr>
        <a:xfrm>
          <a:off x="0" y="0"/>
          <a:ext cx="0" cy="0"/>
          <a:chOff x="0" y="0"/>
          <a:chExt cx="0" cy="0"/>
        </a:xfrm>
      </p:grpSpPr>
      <p:grpSp>
        <p:nvGrpSpPr>
          <p:cNvPr id="1108" name="Google Shape;1108;p88"/>
          <p:cNvGrpSpPr/>
          <p:nvPr/>
        </p:nvGrpSpPr>
        <p:grpSpPr>
          <a:xfrm>
            <a:off x="5082708" y="3095784"/>
            <a:ext cx="442841" cy="514271"/>
            <a:chOff x="4727025" y="1332775"/>
            <a:chExt cx="59900" cy="69625"/>
          </a:xfrm>
        </p:grpSpPr>
        <p:sp>
          <p:nvSpPr>
            <p:cNvPr id="1109" name="Google Shape;1109;p88"/>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8"/>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88"/>
          <p:cNvGrpSpPr/>
          <p:nvPr/>
        </p:nvGrpSpPr>
        <p:grpSpPr>
          <a:xfrm>
            <a:off x="5758025" y="2343272"/>
            <a:ext cx="500909" cy="500899"/>
            <a:chOff x="4820425" y="1329900"/>
            <a:chExt cx="70175" cy="70350"/>
          </a:xfrm>
        </p:grpSpPr>
        <p:sp>
          <p:nvSpPr>
            <p:cNvPr id="1112" name="Google Shape;1112;p88"/>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8"/>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8"/>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8"/>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88"/>
          <p:cNvGrpSpPr/>
          <p:nvPr/>
        </p:nvGrpSpPr>
        <p:grpSpPr>
          <a:xfrm>
            <a:off x="6410648" y="2355062"/>
            <a:ext cx="538135" cy="493119"/>
            <a:chOff x="4903200" y="1331525"/>
            <a:chExt cx="73575" cy="67425"/>
          </a:xfrm>
        </p:grpSpPr>
        <p:sp>
          <p:nvSpPr>
            <p:cNvPr id="1117" name="Google Shape;1117;p88"/>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rgbClr val="A5B7C6"/>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118" name="Google Shape;1118;p88"/>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88"/>
          <p:cNvGrpSpPr/>
          <p:nvPr/>
        </p:nvGrpSpPr>
        <p:grpSpPr>
          <a:xfrm>
            <a:off x="5670599" y="3097040"/>
            <a:ext cx="544563" cy="511895"/>
            <a:chOff x="4815575" y="1416800"/>
            <a:chExt cx="73750" cy="71400"/>
          </a:xfrm>
        </p:grpSpPr>
        <p:sp>
          <p:nvSpPr>
            <p:cNvPr id="1120" name="Google Shape;1120;p88"/>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8"/>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8"/>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88"/>
          <p:cNvGrpSpPr/>
          <p:nvPr/>
        </p:nvGrpSpPr>
        <p:grpSpPr>
          <a:xfrm>
            <a:off x="6367224" y="3096746"/>
            <a:ext cx="602914" cy="512477"/>
            <a:chOff x="4902475" y="1418875"/>
            <a:chExt cx="74500" cy="63775"/>
          </a:xfrm>
        </p:grpSpPr>
        <p:sp>
          <p:nvSpPr>
            <p:cNvPr id="1124" name="Google Shape;1124;p88"/>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8"/>
            <p:cNvSpPr/>
            <p:nvPr/>
          </p:nvSpPr>
          <p:spPr>
            <a:xfrm>
              <a:off x="4916811"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88"/>
          <p:cNvGrpSpPr/>
          <p:nvPr/>
        </p:nvGrpSpPr>
        <p:grpSpPr>
          <a:xfrm>
            <a:off x="5783096" y="3835985"/>
            <a:ext cx="515391" cy="525699"/>
            <a:chOff x="4818100" y="1507675"/>
            <a:chExt cx="71225" cy="71625"/>
          </a:xfrm>
        </p:grpSpPr>
        <p:sp>
          <p:nvSpPr>
            <p:cNvPr id="1127" name="Google Shape;1127;p88"/>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8"/>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8"/>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8"/>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88"/>
          <p:cNvGrpSpPr/>
          <p:nvPr/>
        </p:nvGrpSpPr>
        <p:grpSpPr>
          <a:xfrm>
            <a:off x="5121199" y="3857517"/>
            <a:ext cx="522956" cy="489869"/>
            <a:chOff x="4721450" y="1509475"/>
            <a:chExt cx="79350" cy="74325"/>
          </a:xfrm>
        </p:grpSpPr>
        <p:sp>
          <p:nvSpPr>
            <p:cNvPr id="1132" name="Google Shape;1132;p88"/>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8"/>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8"/>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8"/>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88"/>
          <p:cNvGrpSpPr/>
          <p:nvPr/>
        </p:nvGrpSpPr>
        <p:grpSpPr>
          <a:xfrm>
            <a:off x="6444441" y="3837269"/>
            <a:ext cx="525704" cy="535436"/>
            <a:chOff x="4906800" y="1507500"/>
            <a:chExt cx="70350" cy="71075"/>
          </a:xfrm>
        </p:grpSpPr>
        <p:sp>
          <p:nvSpPr>
            <p:cNvPr id="1137" name="Google Shape;1137;p88"/>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8"/>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8"/>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8"/>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8"/>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2" name="Google Shape;1142;p88"/>
          <p:cNvGrpSpPr/>
          <p:nvPr/>
        </p:nvGrpSpPr>
        <p:grpSpPr>
          <a:xfrm>
            <a:off x="4477263" y="2343250"/>
            <a:ext cx="508054" cy="508095"/>
            <a:chOff x="3736598" y="2170606"/>
            <a:chExt cx="404889" cy="404889"/>
          </a:xfrm>
        </p:grpSpPr>
        <p:sp>
          <p:nvSpPr>
            <p:cNvPr id="1143" name="Google Shape;1143;p88"/>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8"/>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8"/>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8"/>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88"/>
          <p:cNvGrpSpPr/>
          <p:nvPr/>
        </p:nvGrpSpPr>
        <p:grpSpPr>
          <a:xfrm>
            <a:off x="3765303" y="2343345"/>
            <a:ext cx="575790" cy="507904"/>
            <a:chOff x="3161917" y="2170682"/>
            <a:chExt cx="458870" cy="404737"/>
          </a:xfrm>
        </p:grpSpPr>
        <p:sp>
          <p:nvSpPr>
            <p:cNvPr id="1148" name="Google Shape;1148;p88"/>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37495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149" name="Google Shape;1149;p88"/>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8"/>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88"/>
          <p:cNvGrpSpPr/>
          <p:nvPr/>
        </p:nvGrpSpPr>
        <p:grpSpPr>
          <a:xfrm>
            <a:off x="3792833" y="3103717"/>
            <a:ext cx="520730" cy="498567"/>
            <a:chOff x="3179914" y="2889488"/>
            <a:chExt cx="422876" cy="404911"/>
          </a:xfrm>
        </p:grpSpPr>
        <p:sp>
          <p:nvSpPr>
            <p:cNvPr id="1152" name="Google Shape;1152;p88"/>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88"/>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8"/>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8"/>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8"/>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8"/>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88"/>
          <p:cNvGrpSpPr/>
          <p:nvPr/>
        </p:nvGrpSpPr>
        <p:grpSpPr>
          <a:xfrm>
            <a:off x="4421513" y="3103677"/>
            <a:ext cx="516145" cy="498648"/>
            <a:chOff x="3729467" y="2889422"/>
            <a:chExt cx="419153" cy="404977"/>
          </a:xfrm>
        </p:grpSpPr>
        <p:sp>
          <p:nvSpPr>
            <p:cNvPr id="1159" name="Google Shape;1159;p88"/>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8"/>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8"/>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8"/>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8"/>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8"/>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8"/>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88"/>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8"/>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8"/>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8"/>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88"/>
          <p:cNvGrpSpPr/>
          <p:nvPr/>
        </p:nvGrpSpPr>
        <p:grpSpPr>
          <a:xfrm>
            <a:off x="7141841" y="2550562"/>
            <a:ext cx="166473" cy="141497"/>
            <a:chOff x="4660325" y="1866850"/>
            <a:chExt cx="68350" cy="58100"/>
          </a:xfrm>
        </p:grpSpPr>
        <p:sp>
          <p:nvSpPr>
            <p:cNvPr id="1171" name="Google Shape;1171;p88"/>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8"/>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88"/>
          <p:cNvGrpSpPr/>
          <p:nvPr/>
        </p:nvGrpSpPr>
        <p:grpSpPr>
          <a:xfrm>
            <a:off x="7451186" y="2576286"/>
            <a:ext cx="162515" cy="90049"/>
            <a:chOff x="4791775" y="1877500"/>
            <a:chExt cx="66725" cy="36975"/>
          </a:xfrm>
        </p:grpSpPr>
        <p:sp>
          <p:nvSpPr>
            <p:cNvPr id="1174" name="Google Shape;1174;p88"/>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8"/>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88"/>
          <p:cNvGrpSpPr/>
          <p:nvPr/>
        </p:nvGrpSpPr>
        <p:grpSpPr>
          <a:xfrm>
            <a:off x="7772899" y="2576286"/>
            <a:ext cx="144979" cy="90049"/>
            <a:chOff x="4923925" y="1877500"/>
            <a:chExt cx="59525" cy="36975"/>
          </a:xfrm>
        </p:grpSpPr>
        <p:sp>
          <p:nvSpPr>
            <p:cNvPr id="1177" name="Google Shape;1177;p88"/>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8"/>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88"/>
          <p:cNvGrpSpPr/>
          <p:nvPr/>
        </p:nvGrpSpPr>
        <p:grpSpPr>
          <a:xfrm>
            <a:off x="8067390" y="2558477"/>
            <a:ext cx="141447" cy="125667"/>
            <a:chOff x="5058450" y="1870100"/>
            <a:chExt cx="58075" cy="51600"/>
          </a:xfrm>
        </p:grpSpPr>
        <p:sp>
          <p:nvSpPr>
            <p:cNvPr id="1180" name="Google Shape;1180;p88"/>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8"/>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88"/>
          <p:cNvGrpSpPr/>
          <p:nvPr/>
        </p:nvGrpSpPr>
        <p:grpSpPr>
          <a:xfrm>
            <a:off x="7481905" y="2980885"/>
            <a:ext cx="101077" cy="107645"/>
            <a:chOff x="4811425" y="2065025"/>
            <a:chExt cx="41500" cy="44200"/>
          </a:xfrm>
        </p:grpSpPr>
        <p:sp>
          <p:nvSpPr>
            <p:cNvPr id="1183" name="Google Shape;1183;p88"/>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8"/>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88"/>
          <p:cNvGrpSpPr/>
          <p:nvPr/>
        </p:nvGrpSpPr>
        <p:grpSpPr>
          <a:xfrm>
            <a:off x="7774342" y="2981098"/>
            <a:ext cx="120867" cy="107218"/>
            <a:chOff x="4929875" y="2065025"/>
            <a:chExt cx="49625" cy="44025"/>
          </a:xfrm>
        </p:grpSpPr>
        <p:sp>
          <p:nvSpPr>
            <p:cNvPr id="1186" name="Google Shape;1186;p88"/>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8"/>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88"/>
          <p:cNvGrpSpPr/>
          <p:nvPr/>
        </p:nvGrpSpPr>
        <p:grpSpPr>
          <a:xfrm>
            <a:off x="8103011" y="2984112"/>
            <a:ext cx="70206" cy="101191"/>
            <a:chOff x="5083925" y="2066350"/>
            <a:chExt cx="28825" cy="41550"/>
          </a:xfrm>
        </p:grpSpPr>
        <p:sp>
          <p:nvSpPr>
            <p:cNvPr id="1189" name="Google Shape;1189;p88"/>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8"/>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88"/>
          <p:cNvGrpSpPr/>
          <p:nvPr/>
        </p:nvGrpSpPr>
        <p:grpSpPr>
          <a:xfrm>
            <a:off x="7134565" y="2999759"/>
            <a:ext cx="181026" cy="69896"/>
            <a:chOff x="4659775" y="2072775"/>
            <a:chExt cx="74325" cy="28700"/>
          </a:xfrm>
        </p:grpSpPr>
        <p:sp>
          <p:nvSpPr>
            <p:cNvPr id="1192" name="Google Shape;1192;p88"/>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8"/>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8"/>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88"/>
          <p:cNvGrpSpPr/>
          <p:nvPr/>
        </p:nvGrpSpPr>
        <p:grpSpPr>
          <a:xfrm>
            <a:off x="8054421" y="2790324"/>
            <a:ext cx="167387" cy="89197"/>
            <a:chOff x="4662475" y="1976500"/>
            <a:chExt cx="68725" cy="36625"/>
          </a:xfrm>
        </p:grpSpPr>
        <p:sp>
          <p:nvSpPr>
            <p:cNvPr id="1196" name="Google Shape;1196;p88"/>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8"/>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8"/>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88"/>
          <p:cNvGrpSpPr/>
          <p:nvPr/>
        </p:nvGrpSpPr>
        <p:grpSpPr>
          <a:xfrm>
            <a:off x="7751326" y="2793764"/>
            <a:ext cx="166899" cy="82317"/>
            <a:chOff x="4920150" y="1977875"/>
            <a:chExt cx="68525" cy="33800"/>
          </a:xfrm>
        </p:grpSpPr>
        <p:sp>
          <p:nvSpPr>
            <p:cNvPr id="1200" name="Google Shape;1200;p88"/>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8"/>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8"/>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88"/>
          <p:cNvGrpSpPr/>
          <p:nvPr/>
        </p:nvGrpSpPr>
        <p:grpSpPr>
          <a:xfrm>
            <a:off x="7162483" y="3197682"/>
            <a:ext cx="125190" cy="127859"/>
            <a:chOff x="4676550" y="2160575"/>
            <a:chExt cx="51400" cy="52500"/>
          </a:xfrm>
        </p:grpSpPr>
        <p:sp>
          <p:nvSpPr>
            <p:cNvPr id="1204" name="Google Shape;1204;p88"/>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8"/>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8"/>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88"/>
          <p:cNvGrpSpPr/>
          <p:nvPr/>
        </p:nvGrpSpPr>
        <p:grpSpPr>
          <a:xfrm>
            <a:off x="7459741" y="3204714"/>
            <a:ext cx="145405" cy="113794"/>
            <a:chOff x="4768325" y="2163475"/>
            <a:chExt cx="59700" cy="46725"/>
          </a:xfrm>
        </p:grpSpPr>
        <p:sp>
          <p:nvSpPr>
            <p:cNvPr id="1208" name="Google Shape;1208;p88"/>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8"/>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88"/>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8"/>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8"/>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8"/>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8"/>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8"/>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6" name="Google Shape;1216;p88"/>
          <p:cNvGrpSpPr/>
          <p:nvPr/>
        </p:nvGrpSpPr>
        <p:grpSpPr>
          <a:xfrm>
            <a:off x="7476059" y="3459808"/>
            <a:ext cx="112768" cy="106853"/>
            <a:chOff x="4768575" y="2253950"/>
            <a:chExt cx="46300" cy="43875"/>
          </a:xfrm>
        </p:grpSpPr>
        <p:sp>
          <p:nvSpPr>
            <p:cNvPr id="1217" name="Google Shape;1217;p88"/>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8"/>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88"/>
          <p:cNvGrpSpPr/>
          <p:nvPr/>
        </p:nvGrpSpPr>
        <p:grpSpPr>
          <a:xfrm>
            <a:off x="7775682" y="3948834"/>
            <a:ext cx="118187" cy="146246"/>
            <a:chOff x="4960900" y="2433225"/>
            <a:chExt cx="48525" cy="60050"/>
          </a:xfrm>
        </p:grpSpPr>
        <p:sp>
          <p:nvSpPr>
            <p:cNvPr id="1220" name="Google Shape;1220;p88"/>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8"/>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88"/>
          <p:cNvGrpSpPr/>
          <p:nvPr/>
        </p:nvGrpSpPr>
        <p:grpSpPr>
          <a:xfrm>
            <a:off x="7464247" y="4212895"/>
            <a:ext cx="136394" cy="143810"/>
            <a:chOff x="4854075" y="2527625"/>
            <a:chExt cx="56000" cy="59050"/>
          </a:xfrm>
        </p:grpSpPr>
        <p:sp>
          <p:nvSpPr>
            <p:cNvPr id="1223" name="Google Shape;1223;p88"/>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8"/>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 name="Google Shape;1225;p88"/>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8"/>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8"/>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8" name="Google Shape;1228;p88"/>
          <p:cNvGrpSpPr/>
          <p:nvPr/>
        </p:nvGrpSpPr>
        <p:grpSpPr>
          <a:xfrm>
            <a:off x="8088458" y="3676639"/>
            <a:ext cx="99312" cy="160797"/>
            <a:chOff x="5059700" y="2334775"/>
            <a:chExt cx="40775" cy="66025"/>
          </a:xfrm>
        </p:grpSpPr>
        <p:sp>
          <p:nvSpPr>
            <p:cNvPr id="1229" name="Google Shape;1229;p88"/>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8"/>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8"/>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8"/>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8"/>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8"/>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8"/>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8"/>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8"/>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 name="Google Shape;1238;p88"/>
          <p:cNvGrpSpPr/>
          <p:nvPr/>
        </p:nvGrpSpPr>
        <p:grpSpPr>
          <a:xfrm>
            <a:off x="8045622" y="3941771"/>
            <a:ext cx="184984" cy="160371"/>
            <a:chOff x="5037700" y="2430325"/>
            <a:chExt cx="75950" cy="65850"/>
          </a:xfrm>
        </p:grpSpPr>
        <p:sp>
          <p:nvSpPr>
            <p:cNvPr id="1239" name="Google Shape;1239;p88"/>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8"/>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 name="Google Shape;1241;p88"/>
          <p:cNvGrpSpPr/>
          <p:nvPr/>
        </p:nvGrpSpPr>
        <p:grpSpPr>
          <a:xfrm>
            <a:off x="7465128" y="3708223"/>
            <a:ext cx="173014" cy="97629"/>
            <a:chOff x="4756975" y="2341800"/>
            <a:chExt cx="91975" cy="51925"/>
          </a:xfrm>
        </p:grpSpPr>
        <p:sp>
          <p:nvSpPr>
            <p:cNvPr id="1242" name="Google Shape;1242;p88"/>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8"/>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8"/>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8"/>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8"/>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8"/>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8"/>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8"/>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8"/>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8"/>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8"/>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8"/>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8"/>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8"/>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8"/>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8"/>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8"/>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8"/>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8"/>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8"/>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88"/>
          <p:cNvGrpSpPr/>
          <p:nvPr/>
        </p:nvGrpSpPr>
        <p:grpSpPr>
          <a:xfrm>
            <a:off x="7732065" y="4196920"/>
            <a:ext cx="212497" cy="175761"/>
            <a:chOff x="4943575" y="2516350"/>
            <a:chExt cx="98675" cy="81700"/>
          </a:xfrm>
        </p:grpSpPr>
        <p:sp>
          <p:nvSpPr>
            <p:cNvPr id="1263" name="Google Shape;1263;p88"/>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8"/>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8"/>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8"/>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8"/>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8"/>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8"/>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8"/>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8"/>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8"/>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8"/>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8"/>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8"/>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8"/>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8"/>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8"/>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8"/>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8"/>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8"/>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8"/>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8"/>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8"/>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8"/>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8"/>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8"/>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8"/>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8"/>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8"/>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8"/>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8"/>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8"/>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8"/>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8"/>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8"/>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8"/>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8"/>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8"/>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8"/>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8"/>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8"/>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8"/>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8"/>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8"/>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8"/>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8"/>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8"/>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8"/>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8"/>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88"/>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88"/>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8"/>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8"/>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88"/>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88"/>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8"/>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8"/>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8"/>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8"/>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88"/>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88"/>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88"/>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88"/>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88"/>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88"/>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88"/>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8"/>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8"/>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88"/>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88"/>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8"/>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8"/>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8"/>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8"/>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88"/>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8"/>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88"/>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88"/>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88"/>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88"/>
          <p:cNvGrpSpPr/>
          <p:nvPr/>
        </p:nvGrpSpPr>
        <p:grpSpPr>
          <a:xfrm>
            <a:off x="1990126" y="3423163"/>
            <a:ext cx="965351" cy="134611"/>
            <a:chOff x="4411970" y="2962952"/>
            <a:chExt cx="706544" cy="104212"/>
          </a:xfrm>
        </p:grpSpPr>
        <p:sp>
          <p:nvSpPr>
            <p:cNvPr id="1342" name="Google Shape;1342;p88"/>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88"/>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rgbClr val="CCD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8"/>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8"/>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solidFill>
              <a:srgbClr val="E0E7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88"/>
          <p:cNvGrpSpPr/>
          <p:nvPr/>
        </p:nvGrpSpPr>
        <p:grpSpPr>
          <a:xfrm>
            <a:off x="1990126" y="3012077"/>
            <a:ext cx="960158" cy="289172"/>
            <a:chOff x="4411970" y="2726085"/>
            <a:chExt cx="643107" cy="193659"/>
          </a:xfrm>
        </p:grpSpPr>
        <p:sp>
          <p:nvSpPr>
            <p:cNvPr id="1347" name="Google Shape;1347;p88"/>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88"/>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8"/>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0" name="Google Shape;1350;p88"/>
          <p:cNvGrpSpPr/>
          <p:nvPr/>
        </p:nvGrpSpPr>
        <p:grpSpPr>
          <a:xfrm>
            <a:off x="993018" y="3278187"/>
            <a:ext cx="833173" cy="259209"/>
            <a:chOff x="4411970" y="4340222"/>
            <a:chExt cx="779467" cy="242683"/>
          </a:xfrm>
        </p:grpSpPr>
        <p:sp>
          <p:nvSpPr>
            <p:cNvPr id="1351" name="Google Shape;1351;p88"/>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88"/>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8"/>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88"/>
          <p:cNvGrpSpPr/>
          <p:nvPr/>
        </p:nvGrpSpPr>
        <p:grpSpPr>
          <a:xfrm>
            <a:off x="1990126" y="2673933"/>
            <a:ext cx="965160" cy="216230"/>
            <a:chOff x="4411970" y="2468674"/>
            <a:chExt cx="747317" cy="167425"/>
          </a:xfrm>
        </p:grpSpPr>
        <p:sp>
          <p:nvSpPr>
            <p:cNvPr id="1355" name="Google Shape;1355;p88"/>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88"/>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88"/>
          <p:cNvGrpSpPr/>
          <p:nvPr/>
        </p:nvGrpSpPr>
        <p:grpSpPr>
          <a:xfrm>
            <a:off x="988873" y="2578650"/>
            <a:ext cx="810451" cy="319148"/>
            <a:chOff x="4411970" y="3686602"/>
            <a:chExt cx="797845" cy="314215"/>
          </a:xfrm>
        </p:grpSpPr>
        <p:sp>
          <p:nvSpPr>
            <p:cNvPr id="1358" name="Google Shape;1358;p88"/>
            <p:cNvSpPr/>
            <p:nvPr/>
          </p:nvSpPr>
          <p:spPr>
            <a:xfrm>
              <a:off x="4411970" y="3780383"/>
              <a:ext cx="797845" cy="220435"/>
            </a:xfrm>
            <a:custGeom>
              <a:avLst/>
              <a:gdLst/>
              <a:ahLst/>
              <a:cxnLst/>
              <a:rect l="l" t="t" r="r" b="b"/>
              <a:pathLst>
                <a:path w="17670" h="4882" extrusionOk="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88"/>
            <p:cNvSpPr/>
            <p:nvPr/>
          </p:nvSpPr>
          <p:spPr>
            <a:xfrm>
              <a:off x="4411970" y="3940447"/>
              <a:ext cx="60414" cy="60369"/>
            </a:xfrm>
            <a:custGeom>
              <a:avLst/>
              <a:gdLst/>
              <a:ahLst/>
              <a:cxnLst/>
              <a:rect l="l" t="t" r="r" b="b"/>
              <a:pathLst>
                <a:path w="1338" h="1337" extrusionOk="0">
                  <a:moveTo>
                    <a:pt x="1" y="1"/>
                  </a:moveTo>
                  <a:lnTo>
                    <a:pt x="1" y="1336"/>
                  </a:lnTo>
                  <a:lnTo>
                    <a:pt x="1338" y="1336"/>
                  </a:lnTo>
                  <a:lnTo>
                    <a:pt x="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88"/>
            <p:cNvSpPr/>
            <p:nvPr/>
          </p:nvSpPr>
          <p:spPr>
            <a:xfrm>
              <a:off x="4411970" y="3686602"/>
              <a:ext cx="228743" cy="228743"/>
            </a:xfrm>
            <a:custGeom>
              <a:avLst/>
              <a:gdLst/>
              <a:ahLst/>
              <a:cxnLst/>
              <a:rect l="l" t="t" r="r" b="b"/>
              <a:pathLst>
                <a:path w="5066" h="5066" extrusionOk="0">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88"/>
            <p:cNvSpPr/>
            <p:nvPr/>
          </p:nvSpPr>
          <p:spPr>
            <a:xfrm>
              <a:off x="4442628" y="3717261"/>
              <a:ext cx="167425" cy="167425"/>
            </a:xfrm>
            <a:custGeom>
              <a:avLst/>
              <a:gdLst/>
              <a:ahLst/>
              <a:cxnLst/>
              <a:rect l="l" t="t" r="r" b="b"/>
              <a:pathLst>
                <a:path w="3708" h="3708" extrusionOk="0">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rgbClr val="22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88"/>
            <p:cNvSpPr/>
            <p:nvPr/>
          </p:nvSpPr>
          <p:spPr>
            <a:xfrm>
              <a:off x="4455090" y="3729723"/>
              <a:ext cx="142546" cy="142546"/>
            </a:xfrm>
            <a:custGeom>
              <a:avLst/>
              <a:gdLst/>
              <a:ahLst/>
              <a:cxnLst/>
              <a:rect l="l" t="t" r="r" b="b"/>
              <a:pathLst>
                <a:path w="3157" h="3157" extrusionOk="0">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88"/>
          <p:cNvSpPr/>
          <p:nvPr/>
        </p:nvSpPr>
        <p:spPr>
          <a:xfrm>
            <a:off x="981722" y="2987237"/>
            <a:ext cx="822545" cy="19583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88"/>
          <p:cNvGrpSpPr/>
          <p:nvPr/>
        </p:nvGrpSpPr>
        <p:grpSpPr>
          <a:xfrm>
            <a:off x="988970" y="2333174"/>
            <a:ext cx="1970333" cy="208784"/>
            <a:chOff x="6336019" y="3733725"/>
            <a:chExt cx="2566206" cy="351310"/>
          </a:xfrm>
        </p:grpSpPr>
        <p:sp>
          <p:nvSpPr>
            <p:cNvPr id="1365" name="Google Shape;1365;p88"/>
            <p:cNvSpPr/>
            <p:nvPr/>
          </p:nvSpPr>
          <p:spPr>
            <a:xfrm>
              <a:off x="6336019" y="3733735"/>
              <a:ext cx="1881300" cy="351300"/>
            </a:xfrm>
            <a:prstGeom prst="homePlate">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8"/>
            <p:cNvSpPr/>
            <p:nvPr/>
          </p:nvSpPr>
          <p:spPr>
            <a:xfrm>
              <a:off x="80985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8"/>
            <p:cNvSpPr/>
            <p:nvPr/>
          </p:nvSpPr>
          <p:spPr>
            <a:xfrm>
              <a:off x="83271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88"/>
            <p:cNvSpPr/>
            <p:nvPr/>
          </p:nvSpPr>
          <p:spPr>
            <a:xfrm>
              <a:off x="85557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88"/>
          <p:cNvGrpSpPr/>
          <p:nvPr/>
        </p:nvGrpSpPr>
        <p:grpSpPr>
          <a:xfrm>
            <a:off x="1990126" y="3940729"/>
            <a:ext cx="946551" cy="153200"/>
            <a:chOff x="4404545" y="3301592"/>
            <a:chExt cx="782403" cy="129272"/>
          </a:xfrm>
        </p:grpSpPr>
        <p:sp>
          <p:nvSpPr>
            <p:cNvPr id="1370" name="Google Shape;1370;p88"/>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88"/>
            <p:cNvSpPr/>
            <p:nvPr/>
          </p:nvSpPr>
          <p:spPr>
            <a:xfrm>
              <a:off x="4416034" y="3308320"/>
              <a:ext cx="120286" cy="11572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88"/>
          <p:cNvGrpSpPr/>
          <p:nvPr/>
        </p:nvGrpSpPr>
        <p:grpSpPr>
          <a:xfrm>
            <a:off x="1990126" y="3679688"/>
            <a:ext cx="962257" cy="139127"/>
            <a:chOff x="4411970" y="3131459"/>
            <a:chExt cx="710520" cy="117397"/>
          </a:xfrm>
        </p:grpSpPr>
        <p:sp>
          <p:nvSpPr>
            <p:cNvPr id="1373" name="Google Shape;1373;p88"/>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88"/>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5" name="Google Shape;1375;p88" descr="Timeline background shape"/>
          <p:cNvSpPr/>
          <p:nvPr/>
        </p:nvSpPr>
        <p:spPr>
          <a:xfrm>
            <a:off x="1990126" y="4215843"/>
            <a:ext cx="960300" cy="153000"/>
          </a:xfrm>
          <a:prstGeom prst="homePlate">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6" name="Google Shape;1376;p88"/>
          <p:cNvGrpSpPr/>
          <p:nvPr/>
        </p:nvGrpSpPr>
        <p:grpSpPr>
          <a:xfrm>
            <a:off x="990271" y="3614482"/>
            <a:ext cx="823838" cy="458988"/>
            <a:chOff x="4411970" y="1801825"/>
            <a:chExt cx="734586" cy="409262"/>
          </a:xfrm>
        </p:grpSpPr>
        <p:sp>
          <p:nvSpPr>
            <p:cNvPr id="1377" name="Google Shape;1377;p88"/>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88"/>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88"/>
          <p:cNvGrpSpPr/>
          <p:nvPr/>
        </p:nvGrpSpPr>
        <p:grpSpPr>
          <a:xfrm>
            <a:off x="990271" y="4162908"/>
            <a:ext cx="856348" cy="212039"/>
            <a:chOff x="4411970" y="2233974"/>
            <a:chExt cx="763574" cy="189068"/>
          </a:xfrm>
        </p:grpSpPr>
        <p:sp>
          <p:nvSpPr>
            <p:cNvPr id="1380" name="Google Shape;1380;p88"/>
            <p:cNvSpPr/>
            <p:nvPr/>
          </p:nvSpPr>
          <p:spPr>
            <a:xfrm>
              <a:off x="4411970" y="2278599"/>
              <a:ext cx="763574" cy="144443"/>
            </a:xfrm>
            <a:custGeom>
              <a:avLst/>
              <a:gdLst/>
              <a:ahLst/>
              <a:cxnLst/>
              <a:rect l="l" t="t" r="r" b="b"/>
              <a:pathLst>
                <a:path w="16911" h="3199" extrusionOk="0">
                  <a:moveTo>
                    <a:pt x="1" y="1"/>
                  </a:moveTo>
                  <a:lnTo>
                    <a:pt x="1" y="3198"/>
                  </a:lnTo>
                  <a:lnTo>
                    <a:pt x="16911" y="3198"/>
                  </a:lnTo>
                  <a:lnTo>
                    <a:pt x="1691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88"/>
            <p:cNvSpPr/>
            <p:nvPr/>
          </p:nvSpPr>
          <p:spPr>
            <a:xfrm>
              <a:off x="4411970" y="2233974"/>
              <a:ext cx="262291" cy="144443"/>
            </a:xfrm>
            <a:custGeom>
              <a:avLst/>
              <a:gdLst/>
              <a:ahLst/>
              <a:cxnLst/>
              <a:rect l="l" t="t" r="r" b="b"/>
              <a:pathLst>
                <a:path w="5809" h="3199" extrusionOk="0">
                  <a:moveTo>
                    <a:pt x="1" y="1"/>
                  </a:moveTo>
                  <a:lnTo>
                    <a:pt x="1" y="3198"/>
                  </a:lnTo>
                  <a:lnTo>
                    <a:pt x="5809" y="3198"/>
                  </a:lnTo>
                  <a:lnTo>
                    <a:pt x="419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88"/>
          <p:cNvGrpSpPr/>
          <p:nvPr/>
        </p:nvGrpSpPr>
        <p:grpSpPr>
          <a:xfrm>
            <a:off x="3100467" y="2338244"/>
            <a:ext cx="511602" cy="511602"/>
            <a:chOff x="5681300" y="2527788"/>
            <a:chExt cx="805800" cy="805800"/>
          </a:xfrm>
        </p:grpSpPr>
        <p:sp>
          <p:nvSpPr>
            <p:cNvPr id="1383" name="Google Shape;1383;p88"/>
            <p:cNvSpPr/>
            <p:nvPr/>
          </p:nvSpPr>
          <p:spPr>
            <a:xfrm>
              <a:off x="5681300" y="2527788"/>
              <a:ext cx="805800" cy="8058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88"/>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88"/>
          <p:cNvGrpSpPr/>
          <p:nvPr/>
        </p:nvGrpSpPr>
        <p:grpSpPr>
          <a:xfrm>
            <a:off x="3097662" y="3104827"/>
            <a:ext cx="513021" cy="512935"/>
            <a:chOff x="4049800" y="640400"/>
            <a:chExt cx="858900" cy="858900"/>
          </a:xfrm>
        </p:grpSpPr>
        <p:sp>
          <p:nvSpPr>
            <p:cNvPr id="1386" name="Google Shape;1386;p88"/>
            <p:cNvSpPr/>
            <p:nvPr/>
          </p:nvSpPr>
          <p:spPr>
            <a:xfrm>
              <a:off x="4049800" y="640400"/>
              <a:ext cx="858900" cy="858900"/>
            </a:xfrm>
            <a:prstGeom prst="donut">
              <a:avLst>
                <a:gd name="adj" fmla="val 25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8"/>
            <p:cNvSpPr/>
            <p:nvPr/>
          </p:nvSpPr>
          <p:spPr>
            <a:xfrm>
              <a:off x="4049800" y="640400"/>
              <a:ext cx="858900" cy="858900"/>
            </a:xfrm>
            <a:prstGeom prst="blockArc">
              <a:avLst>
                <a:gd name="adj1" fmla="val 7914150"/>
                <a:gd name="adj2" fmla="val 0"/>
                <a:gd name="adj3" fmla="val 25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88"/>
          <p:cNvGrpSpPr/>
          <p:nvPr/>
        </p:nvGrpSpPr>
        <p:grpSpPr>
          <a:xfrm>
            <a:off x="3014861" y="3756719"/>
            <a:ext cx="686489" cy="686585"/>
            <a:chOff x="5080188" y="927900"/>
            <a:chExt cx="961200" cy="961200"/>
          </a:xfrm>
        </p:grpSpPr>
        <p:sp>
          <p:nvSpPr>
            <p:cNvPr id="1389" name="Google Shape;1389;p88"/>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8"/>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8"/>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8"/>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8"/>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8"/>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8"/>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8"/>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88"/>
          <p:cNvGrpSpPr/>
          <p:nvPr/>
        </p:nvGrpSpPr>
        <p:grpSpPr>
          <a:xfrm>
            <a:off x="3798012" y="3849448"/>
            <a:ext cx="510373" cy="510937"/>
            <a:chOff x="7508249" y="1522825"/>
            <a:chExt cx="1326332" cy="1322987"/>
          </a:xfrm>
        </p:grpSpPr>
        <p:sp>
          <p:nvSpPr>
            <p:cNvPr id="1398" name="Google Shape;1398;p88"/>
            <p:cNvSpPr/>
            <p:nvPr/>
          </p:nvSpPr>
          <p:spPr>
            <a:xfrm>
              <a:off x="8036275" y="1522825"/>
              <a:ext cx="568251" cy="419545"/>
            </a:xfrm>
            <a:custGeom>
              <a:avLst/>
              <a:gdLst/>
              <a:ahLst/>
              <a:cxnLst/>
              <a:rect l="l" t="t" r="r" b="b"/>
              <a:pathLst>
                <a:path w="77683" h="57354" extrusionOk="0">
                  <a:moveTo>
                    <a:pt x="18272" y="0"/>
                  </a:moveTo>
                  <a:cubicBezTo>
                    <a:pt x="17902" y="0"/>
                    <a:pt x="17532" y="2"/>
                    <a:pt x="17161" y="7"/>
                  </a:cubicBezTo>
                  <a:cubicBezTo>
                    <a:pt x="11496" y="71"/>
                    <a:pt x="5756" y="673"/>
                    <a:pt x="1" y="1850"/>
                  </a:cubicBezTo>
                  <a:lnTo>
                    <a:pt x="9295" y="47323"/>
                  </a:lnTo>
                  <a:lnTo>
                    <a:pt x="9299" y="47323"/>
                  </a:lnTo>
                  <a:cubicBezTo>
                    <a:pt x="12272" y="46715"/>
                    <a:pt x="13499" y="46536"/>
                    <a:pt x="16407" y="46536"/>
                  </a:cubicBezTo>
                  <a:cubicBezTo>
                    <a:pt x="16418" y="46536"/>
                    <a:pt x="16429" y="46536"/>
                    <a:pt x="16440" y="46536"/>
                  </a:cubicBezTo>
                  <a:lnTo>
                    <a:pt x="18189" y="46511"/>
                  </a:lnTo>
                  <a:lnTo>
                    <a:pt x="18193" y="46511"/>
                  </a:lnTo>
                  <a:cubicBezTo>
                    <a:pt x="27852" y="46511"/>
                    <a:pt x="36781" y="49623"/>
                    <a:pt x="44036" y="54905"/>
                  </a:cubicBezTo>
                  <a:lnTo>
                    <a:pt x="44057" y="54878"/>
                  </a:lnTo>
                  <a:cubicBezTo>
                    <a:pt x="45130" y="55658"/>
                    <a:pt x="46165" y="56484"/>
                    <a:pt x="47159" y="57353"/>
                  </a:cubicBezTo>
                  <a:lnTo>
                    <a:pt x="77683" y="22389"/>
                  </a:lnTo>
                  <a:cubicBezTo>
                    <a:pt x="73099" y="18379"/>
                    <a:pt x="68099" y="14821"/>
                    <a:pt x="62744" y="11787"/>
                  </a:cubicBezTo>
                  <a:lnTo>
                    <a:pt x="62752" y="11772"/>
                  </a:lnTo>
                  <a:cubicBezTo>
                    <a:pt x="49514" y="4246"/>
                    <a:pt x="34283" y="0"/>
                    <a:pt x="1827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8"/>
            <p:cNvSpPr/>
            <p:nvPr/>
          </p:nvSpPr>
          <p:spPr>
            <a:xfrm>
              <a:off x="8358375" y="1649762"/>
              <a:ext cx="456039" cy="463215"/>
            </a:xfrm>
            <a:custGeom>
              <a:avLst/>
              <a:gdLst/>
              <a:ahLst/>
              <a:cxnLst/>
              <a:rect l="l" t="t" r="r" b="b"/>
              <a:pathLst>
                <a:path w="62343" h="63324" extrusionOk="0">
                  <a:moveTo>
                    <a:pt x="27281" y="1"/>
                  </a:moveTo>
                  <a:lnTo>
                    <a:pt x="0" y="37551"/>
                  </a:lnTo>
                  <a:cubicBezTo>
                    <a:pt x="7426" y="42952"/>
                    <a:pt x="13092" y="50620"/>
                    <a:pt x="15988" y="59535"/>
                  </a:cubicBezTo>
                  <a:lnTo>
                    <a:pt x="16033" y="59519"/>
                  </a:lnTo>
                  <a:cubicBezTo>
                    <a:pt x="16439" y="60766"/>
                    <a:pt x="16790" y="62034"/>
                    <a:pt x="17084" y="63324"/>
                  </a:cubicBezTo>
                  <a:lnTo>
                    <a:pt x="62342" y="52975"/>
                  </a:lnTo>
                  <a:cubicBezTo>
                    <a:pt x="58048" y="34190"/>
                    <a:pt x="47853" y="17453"/>
                    <a:pt x="33650" y="5035"/>
                  </a:cubicBezTo>
                  <a:lnTo>
                    <a:pt x="33624" y="5063"/>
                  </a:lnTo>
                  <a:cubicBezTo>
                    <a:pt x="31588" y="3283"/>
                    <a:pt x="29473" y="1593"/>
                    <a:pt x="2728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88"/>
            <p:cNvSpPr/>
            <p:nvPr/>
          </p:nvSpPr>
          <p:spPr>
            <a:xfrm>
              <a:off x="8465584" y="1980292"/>
              <a:ext cx="368998" cy="464042"/>
            </a:xfrm>
            <a:custGeom>
              <a:avLst/>
              <a:gdLst/>
              <a:ahLst/>
              <a:cxnLst/>
              <a:rect l="l" t="t" r="r" b="b"/>
              <a:pathLst>
                <a:path w="50444" h="63437" extrusionOk="0">
                  <a:moveTo>
                    <a:pt x="45483" y="0"/>
                  </a:moveTo>
                  <a:lnTo>
                    <a:pt x="1331" y="14347"/>
                  </a:lnTo>
                  <a:cubicBezTo>
                    <a:pt x="2720" y="18628"/>
                    <a:pt x="3473" y="23193"/>
                    <a:pt x="3473" y="27937"/>
                  </a:cubicBezTo>
                  <a:cubicBezTo>
                    <a:pt x="3473" y="32680"/>
                    <a:pt x="2721" y="37247"/>
                    <a:pt x="1331" y="41526"/>
                  </a:cubicBezTo>
                  <a:lnTo>
                    <a:pt x="1331" y="41531"/>
                  </a:lnTo>
                  <a:lnTo>
                    <a:pt x="1373" y="41544"/>
                  </a:lnTo>
                  <a:cubicBezTo>
                    <a:pt x="968" y="42791"/>
                    <a:pt x="509" y="44013"/>
                    <a:pt x="1" y="45206"/>
                  </a:cubicBezTo>
                  <a:lnTo>
                    <a:pt x="1" y="45210"/>
                  </a:lnTo>
                  <a:lnTo>
                    <a:pt x="42698" y="63436"/>
                  </a:lnTo>
                  <a:cubicBezTo>
                    <a:pt x="46328" y="54928"/>
                    <a:pt x="48703" y="45713"/>
                    <a:pt x="49573" y="36003"/>
                  </a:cubicBezTo>
                  <a:cubicBezTo>
                    <a:pt x="50444" y="26293"/>
                    <a:pt x="49743" y="16805"/>
                    <a:pt x="47685" y="7787"/>
                  </a:cubicBezTo>
                  <a:lnTo>
                    <a:pt x="47630" y="7800"/>
                  </a:lnTo>
                  <a:cubicBezTo>
                    <a:pt x="47029" y="5154"/>
                    <a:pt x="46310" y="2552"/>
                    <a:pt x="4548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88"/>
            <p:cNvSpPr/>
            <p:nvPr/>
          </p:nvSpPr>
          <p:spPr>
            <a:xfrm>
              <a:off x="8334786" y="2284073"/>
              <a:ext cx="463522" cy="468043"/>
            </a:xfrm>
            <a:custGeom>
              <a:avLst/>
              <a:gdLst/>
              <a:ahLst/>
              <a:cxnLst/>
              <a:rect l="l" t="t" r="r" b="b"/>
              <a:pathLst>
                <a:path w="63366" h="63984" extrusionOk="0">
                  <a:moveTo>
                    <a:pt x="19213" y="1"/>
                  </a:moveTo>
                  <a:cubicBezTo>
                    <a:pt x="16318" y="8917"/>
                    <a:pt x="10652" y="16583"/>
                    <a:pt x="3228" y="21984"/>
                  </a:cubicBezTo>
                  <a:lnTo>
                    <a:pt x="3243" y="22007"/>
                  </a:lnTo>
                  <a:cubicBezTo>
                    <a:pt x="2194" y="22766"/>
                    <a:pt x="1113" y="23483"/>
                    <a:pt x="0" y="24149"/>
                  </a:cubicBezTo>
                  <a:lnTo>
                    <a:pt x="23817" y="63984"/>
                  </a:lnTo>
                  <a:cubicBezTo>
                    <a:pt x="40003" y="54290"/>
                    <a:pt x="53013" y="39632"/>
                    <a:pt x="60578" y="21909"/>
                  </a:cubicBezTo>
                  <a:lnTo>
                    <a:pt x="60578" y="21907"/>
                  </a:lnTo>
                  <a:lnTo>
                    <a:pt x="60533" y="21888"/>
                  </a:lnTo>
                  <a:cubicBezTo>
                    <a:pt x="61585" y="19427"/>
                    <a:pt x="62530" y="16912"/>
                    <a:pt x="63363" y="14345"/>
                  </a:cubicBezTo>
                  <a:lnTo>
                    <a:pt x="63363" y="14344"/>
                  </a:lnTo>
                  <a:lnTo>
                    <a:pt x="63365" y="14344"/>
                  </a:lnTo>
                  <a:lnTo>
                    <a:pt x="1921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88"/>
            <p:cNvSpPr/>
            <p:nvPr/>
          </p:nvSpPr>
          <p:spPr>
            <a:xfrm>
              <a:off x="8110685" y="2444876"/>
              <a:ext cx="447276" cy="400935"/>
            </a:xfrm>
            <a:custGeom>
              <a:avLst/>
              <a:gdLst/>
              <a:ahLst/>
              <a:cxnLst/>
              <a:rect l="l" t="t" r="r" b="b"/>
              <a:pathLst>
                <a:path w="61145" h="54810" extrusionOk="0">
                  <a:moveTo>
                    <a:pt x="33866" y="0"/>
                  </a:moveTo>
                  <a:cubicBezTo>
                    <a:pt x="26611" y="5284"/>
                    <a:pt x="17677" y="8398"/>
                    <a:pt x="8020" y="8398"/>
                  </a:cubicBezTo>
                  <a:lnTo>
                    <a:pt x="8016" y="8398"/>
                  </a:lnTo>
                  <a:lnTo>
                    <a:pt x="8016" y="8399"/>
                  </a:lnTo>
                  <a:cubicBezTo>
                    <a:pt x="6736" y="8396"/>
                    <a:pt x="5444" y="8338"/>
                    <a:pt x="4145" y="8221"/>
                  </a:cubicBezTo>
                  <a:lnTo>
                    <a:pt x="4142" y="8221"/>
                  </a:lnTo>
                  <a:lnTo>
                    <a:pt x="1" y="54444"/>
                  </a:lnTo>
                  <a:lnTo>
                    <a:pt x="3" y="54444"/>
                  </a:lnTo>
                  <a:cubicBezTo>
                    <a:pt x="2745" y="54689"/>
                    <a:pt x="5470" y="54810"/>
                    <a:pt x="8171" y="54810"/>
                  </a:cubicBezTo>
                  <a:cubicBezTo>
                    <a:pt x="24948" y="54810"/>
                    <a:pt x="40828" y="50164"/>
                    <a:pt x="54456" y="42000"/>
                  </a:cubicBezTo>
                  <a:lnTo>
                    <a:pt x="54445" y="41982"/>
                  </a:lnTo>
                  <a:cubicBezTo>
                    <a:pt x="56748" y="40604"/>
                    <a:pt x="58982" y="39124"/>
                    <a:pt x="61144" y="37550"/>
                  </a:cubicBezTo>
                  <a:lnTo>
                    <a:pt x="33866"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88"/>
            <p:cNvSpPr/>
            <p:nvPr/>
          </p:nvSpPr>
          <p:spPr>
            <a:xfrm>
              <a:off x="7734911" y="2426963"/>
              <a:ext cx="434445" cy="418813"/>
            </a:xfrm>
            <a:custGeom>
              <a:avLst/>
              <a:gdLst/>
              <a:ahLst/>
              <a:cxnLst/>
              <a:rect l="l" t="t" r="r" b="b"/>
              <a:pathLst>
                <a:path w="59391" h="57254" extrusionOk="0">
                  <a:moveTo>
                    <a:pt x="30519" y="1"/>
                  </a:moveTo>
                  <a:lnTo>
                    <a:pt x="1" y="34961"/>
                  </a:lnTo>
                  <a:cubicBezTo>
                    <a:pt x="2014" y="36723"/>
                    <a:pt x="4109" y="38397"/>
                    <a:pt x="6278" y="39979"/>
                  </a:cubicBezTo>
                  <a:lnTo>
                    <a:pt x="6266" y="39995"/>
                  </a:lnTo>
                  <a:cubicBezTo>
                    <a:pt x="21176" y="50851"/>
                    <a:pt x="39536" y="57253"/>
                    <a:pt x="59390" y="57253"/>
                  </a:cubicBezTo>
                  <a:lnTo>
                    <a:pt x="59390" y="10847"/>
                  </a:lnTo>
                  <a:cubicBezTo>
                    <a:pt x="58084" y="10847"/>
                    <a:pt x="56791" y="10791"/>
                    <a:pt x="55514" y="10678"/>
                  </a:cubicBezTo>
                  <a:lnTo>
                    <a:pt x="55514" y="10671"/>
                  </a:lnTo>
                  <a:cubicBezTo>
                    <a:pt x="45890" y="9810"/>
                    <a:pt x="37274" y="5908"/>
                    <a:pt x="3051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88"/>
            <p:cNvSpPr/>
            <p:nvPr/>
          </p:nvSpPr>
          <p:spPr>
            <a:xfrm>
              <a:off x="7525051" y="2256329"/>
              <a:ext cx="455242" cy="463215"/>
            </a:xfrm>
            <a:custGeom>
              <a:avLst/>
              <a:gdLst/>
              <a:ahLst/>
              <a:cxnLst/>
              <a:rect l="l" t="t" r="r" b="b"/>
              <a:pathLst>
                <a:path w="62234" h="63324" extrusionOk="0">
                  <a:moveTo>
                    <a:pt x="45259" y="0"/>
                  </a:moveTo>
                  <a:lnTo>
                    <a:pt x="0" y="10349"/>
                  </a:lnTo>
                  <a:cubicBezTo>
                    <a:pt x="602" y="12981"/>
                    <a:pt x="1320" y="15573"/>
                    <a:pt x="2148" y="18119"/>
                  </a:cubicBezTo>
                  <a:lnTo>
                    <a:pt x="2101" y="18136"/>
                  </a:lnTo>
                  <a:cubicBezTo>
                    <a:pt x="8054" y="36464"/>
                    <a:pt x="19701" y="52224"/>
                    <a:pt x="34955" y="63323"/>
                  </a:cubicBezTo>
                  <a:lnTo>
                    <a:pt x="62234" y="25777"/>
                  </a:lnTo>
                  <a:cubicBezTo>
                    <a:pt x="61184" y="25014"/>
                    <a:pt x="60169" y="24203"/>
                    <a:pt x="59191" y="23352"/>
                  </a:cubicBezTo>
                  <a:lnTo>
                    <a:pt x="59211" y="23327"/>
                  </a:lnTo>
                  <a:cubicBezTo>
                    <a:pt x="52302" y="17286"/>
                    <a:pt x="47344" y="9145"/>
                    <a:pt x="4525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8"/>
            <p:cNvSpPr/>
            <p:nvPr/>
          </p:nvSpPr>
          <p:spPr>
            <a:xfrm>
              <a:off x="7508249" y="1924972"/>
              <a:ext cx="365633" cy="464042"/>
            </a:xfrm>
            <a:custGeom>
              <a:avLst/>
              <a:gdLst/>
              <a:ahLst/>
              <a:cxnLst/>
              <a:rect l="l" t="t" r="r" b="b"/>
              <a:pathLst>
                <a:path w="49984" h="63437" extrusionOk="0">
                  <a:moveTo>
                    <a:pt x="7285" y="1"/>
                  </a:moveTo>
                  <a:cubicBezTo>
                    <a:pt x="6231" y="2469"/>
                    <a:pt x="5284" y="4998"/>
                    <a:pt x="4449" y="7580"/>
                  </a:cubicBezTo>
                  <a:lnTo>
                    <a:pt x="4399" y="7563"/>
                  </a:lnTo>
                  <a:cubicBezTo>
                    <a:pt x="1543" y="16362"/>
                    <a:pt x="0" y="25750"/>
                    <a:pt x="0" y="35500"/>
                  </a:cubicBezTo>
                  <a:cubicBezTo>
                    <a:pt x="0" y="45248"/>
                    <a:pt x="1544" y="54639"/>
                    <a:pt x="4399" y="63437"/>
                  </a:cubicBezTo>
                  <a:lnTo>
                    <a:pt x="48589" y="49094"/>
                  </a:lnTo>
                  <a:cubicBezTo>
                    <a:pt x="48188" y="47857"/>
                    <a:pt x="47557" y="45303"/>
                    <a:pt x="47557" y="45303"/>
                  </a:cubicBezTo>
                  <a:cubicBezTo>
                    <a:pt x="46556" y="40915"/>
                    <a:pt x="46213" y="36301"/>
                    <a:pt x="46638" y="31576"/>
                  </a:cubicBezTo>
                  <a:cubicBezTo>
                    <a:pt x="47061" y="26851"/>
                    <a:pt x="48217" y="22370"/>
                    <a:pt x="49984" y="18231"/>
                  </a:cubicBezTo>
                  <a:lnTo>
                    <a:pt x="728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8"/>
            <p:cNvSpPr/>
            <p:nvPr/>
          </p:nvSpPr>
          <p:spPr>
            <a:xfrm>
              <a:off x="7540418" y="1617212"/>
              <a:ext cx="464261" cy="468058"/>
            </a:xfrm>
            <a:custGeom>
              <a:avLst/>
              <a:gdLst/>
              <a:ahLst/>
              <a:cxnLst/>
              <a:rect l="l" t="t" r="r" b="b"/>
              <a:pathLst>
                <a:path w="63467" h="63986" extrusionOk="0">
                  <a:moveTo>
                    <a:pt x="39644" y="0"/>
                  </a:moveTo>
                  <a:cubicBezTo>
                    <a:pt x="37320" y="1393"/>
                    <a:pt x="35061" y="2888"/>
                    <a:pt x="32875" y="4480"/>
                  </a:cubicBezTo>
                  <a:lnTo>
                    <a:pt x="32854" y="4452"/>
                  </a:lnTo>
                  <a:cubicBezTo>
                    <a:pt x="17600" y="15554"/>
                    <a:pt x="5953" y="31315"/>
                    <a:pt x="1" y="49638"/>
                  </a:cubicBezTo>
                  <a:lnTo>
                    <a:pt x="44153" y="63985"/>
                  </a:lnTo>
                  <a:cubicBezTo>
                    <a:pt x="44561" y="62727"/>
                    <a:pt x="45025" y="61492"/>
                    <a:pt x="45542" y="60287"/>
                  </a:cubicBezTo>
                  <a:lnTo>
                    <a:pt x="45586" y="60306"/>
                  </a:lnTo>
                  <a:cubicBezTo>
                    <a:pt x="49265" y="51684"/>
                    <a:pt x="55592" y="44553"/>
                    <a:pt x="63466" y="39836"/>
                  </a:cubicBezTo>
                  <a:lnTo>
                    <a:pt x="39644"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8"/>
            <p:cNvSpPr/>
            <p:nvPr/>
          </p:nvSpPr>
          <p:spPr>
            <a:xfrm>
              <a:off x="7780728" y="1524076"/>
              <a:ext cx="374828" cy="400379"/>
            </a:xfrm>
            <a:custGeom>
              <a:avLst/>
              <a:gdLst/>
              <a:ahLst/>
              <a:cxnLst/>
              <a:rect l="l" t="t" r="r" b="b"/>
              <a:pathLst>
                <a:path w="51241" h="54734" extrusionOk="0">
                  <a:moveTo>
                    <a:pt x="49286" y="0"/>
                  </a:moveTo>
                  <a:cubicBezTo>
                    <a:pt x="45747" y="149"/>
                    <a:pt x="42254" y="504"/>
                    <a:pt x="38820" y="1053"/>
                  </a:cubicBezTo>
                  <a:cubicBezTo>
                    <a:pt x="24474" y="3334"/>
                    <a:pt x="11256" y="8993"/>
                    <a:pt x="0" y="17185"/>
                  </a:cubicBezTo>
                  <a:lnTo>
                    <a:pt x="27281" y="54734"/>
                  </a:lnTo>
                  <a:cubicBezTo>
                    <a:pt x="27368" y="54663"/>
                    <a:pt x="27661" y="54495"/>
                    <a:pt x="28118" y="54252"/>
                  </a:cubicBezTo>
                  <a:cubicBezTo>
                    <a:pt x="33472" y="50543"/>
                    <a:pt x="39690" y="47993"/>
                    <a:pt x="46407" y="46962"/>
                  </a:cubicBezTo>
                  <a:cubicBezTo>
                    <a:pt x="47232" y="46770"/>
                    <a:pt x="47997" y="46633"/>
                    <a:pt x="48677" y="46563"/>
                  </a:cubicBezTo>
                  <a:lnTo>
                    <a:pt x="51241" y="46382"/>
                  </a:lnTo>
                  <a:lnTo>
                    <a:pt x="49286"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8" name="Google Shape;1408;p88"/>
          <p:cNvGrpSpPr/>
          <p:nvPr/>
        </p:nvGrpSpPr>
        <p:grpSpPr>
          <a:xfrm>
            <a:off x="4489605" y="3850853"/>
            <a:ext cx="492652" cy="503348"/>
            <a:chOff x="6039282" y="1042577"/>
            <a:chExt cx="734315" cy="731929"/>
          </a:xfrm>
        </p:grpSpPr>
        <p:sp>
          <p:nvSpPr>
            <p:cNvPr id="1409" name="Google Shape;1409;p88"/>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8"/>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8"/>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8"/>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8"/>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8"/>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8"/>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8"/>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88"/>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88"/>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88"/>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88"/>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8"/>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8"/>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8"/>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8"/>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8"/>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8"/>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8"/>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8"/>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8"/>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8"/>
          <p:cNvGrpSpPr/>
          <p:nvPr/>
        </p:nvGrpSpPr>
        <p:grpSpPr>
          <a:xfrm>
            <a:off x="5130019" y="2346894"/>
            <a:ext cx="483304" cy="504902"/>
            <a:chOff x="1825800" y="1651625"/>
            <a:chExt cx="568125" cy="591775"/>
          </a:xfrm>
        </p:grpSpPr>
        <p:sp>
          <p:nvSpPr>
            <p:cNvPr id="1431" name="Google Shape;1431;p88"/>
            <p:cNvSpPr/>
            <p:nvPr/>
          </p:nvSpPr>
          <p:spPr>
            <a:xfrm>
              <a:off x="1898925" y="1777225"/>
              <a:ext cx="370875" cy="370500"/>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8"/>
            <p:cNvSpPr/>
            <p:nvPr/>
          </p:nvSpPr>
          <p:spPr>
            <a:xfrm>
              <a:off x="2121325"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88"/>
            <p:cNvSpPr/>
            <p:nvPr/>
          </p:nvSpPr>
          <p:spPr>
            <a:xfrm>
              <a:off x="1825800" y="198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88"/>
            <p:cNvSpPr/>
            <p:nvPr/>
          </p:nvSpPr>
          <p:spPr>
            <a:xfrm>
              <a:off x="2121325" y="198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88"/>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88"/>
            <p:cNvSpPr/>
            <p:nvPr/>
          </p:nvSpPr>
          <p:spPr>
            <a:xfrm>
              <a:off x="1956875" y="1835225"/>
              <a:ext cx="254975" cy="254475"/>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7" name="Google Shape;1437;p88"/>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88"/>
          <p:cNvSpPr/>
          <p:nvPr/>
        </p:nvSpPr>
        <p:spPr>
          <a:xfrm>
            <a:off x="8063864" y="3454885"/>
            <a:ext cx="148500" cy="11670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88"/>
          <p:cNvSpPr/>
          <p:nvPr/>
        </p:nvSpPr>
        <p:spPr>
          <a:xfrm>
            <a:off x="7165978" y="2775822"/>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88"/>
          <p:cNvSpPr/>
          <p:nvPr/>
        </p:nvSpPr>
        <p:spPr>
          <a:xfrm flipH="1">
            <a:off x="7473344" y="2775822"/>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88"/>
          <p:cNvSpPr txBox="1"/>
          <p:nvPr/>
        </p:nvSpPr>
        <p:spPr>
          <a:xfrm>
            <a:off x="1068100" y="1221875"/>
            <a:ext cx="7047300" cy="482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sz="1100">
                <a:solidFill>
                  <a:srgbClr val="FFFFFF"/>
                </a:solidFill>
              </a:rPr>
              <a:t>You can easily</a:t>
            </a:r>
            <a:r>
              <a:rPr lang="fr" sz="1100">
                <a:solidFill>
                  <a:srgbClr val="435D74"/>
                </a:solidFill>
              </a:rPr>
              <a:t> </a:t>
            </a:r>
            <a:r>
              <a:rPr lang="fr" sz="1100">
                <a:solidFill>
                  <a:srgbClr val="869FB2"/>
                </a:solidFill>
              </a:rPr>
              <a:t>resize</a:t>
            </a:r>
            <a:r>
              <a:rPr lang="fr" sz="1100">
                <a:solidFill>
                  <a:srgbClr val="435D74"/>
                </a:solidFill>
              </a:rPr>
              <a:t> </a:t>
            </a:r>
            <a:r>
              <a:rPr lang="fr" sz="1100">
                <a:solidFill>
                  <a:srgbClr val="FFFFFF"/>
                </a:solidFill>
              </a:rPr>
              <a:t>these resources without losing quality. To</a:t>
            </a:r>
            <a:r>
              <a:rPr lang="fr" sz="1100">
                <a:solidFill>
                  <a:srgbClr val="435D74"/>
                </a:solidFill>
              </a:rPr>
              <a:t> </a:t>
            </a:r>
            <a:r>
              <a:rPr lang="fr" sz="1100">
                <a:solidFill>
                  <a:srgbClr val="869FB2"/>
                </a:solidFill>
              </a:rPr>
              <a:t>change the color</a:t>
            </a:r>
            <a:r>
              <a:rPr lang="fr" sz="1100">
                <a:solidFill>
                  <a:srgbClr val="FFFFFF"/>
                </a:solidFill>
              </a:rPr>
              <a:t>, just ungroup the resource and click on the object you want to change. Then, click on the paint bucket and select the color you want. Group the resource again when you’re done. You can also look for more </a:t>
            </a:r>
            <a:r>
              <a:rPr lang="fr" sz="1100">
                <a:solidFill>
                  <a:srgbClr val="869FB2"/>
                </a:solidFill>
                <a:uFill>
                  <a:noFill/>
                </a:uFill>
                <a:hlinkClick r:id="rId3">
                  <a:extLst>
                    <a:ext uri="{A12FA001-AC4F-418D-AE19-62706E023703}">
                      <ahyp:hlinkClr xmlns:ahyp="http://schemas.microsoft.com/office/drawing/2018/hyperlinkcolor" val="tx"/>
                    </a:ext>
                  </a:extLst>
                </a:hlinkClick>
              </a:rPr>
              <a:t>infographics</a:t>
            </a:r>
            <a:r>
              <a:rPr lang="fr" sz="1100">
                <a:solidFill>
                  <a:srgbClr val="FFFFFF"/>
                </a:solidFill>
              </a:rPr>
              <a:t> on Slidesgo.</a:t>
            </a:r>
            <a:endParaRPr sz="1100">
              <a:solidFill>
                <a:srgbClr val="FFFFFF"/>
              </a:solidFill>
            </a:endParaRPr>
          </a:p>
        </p:txBody>
      </p:sp>
      <p:sp>
        <p:nvSpPr>
          <p:cNvPr id="1442" name="Google Shape;1442;p88"/>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solidFill>
                  <a:schemeClr val="lt1"/>
                </a:solidFill>
              </a:rPr>
              <a:t>Use our editable graphic resources...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7" name="Google Shape;1447;p89"/>
          <p:cNvGrpSpPr/>
          <p:nvPr/>
        </p:nvGrpSpPr>
        <p:grpSpPr>
          <a:xfrm>
            <a:off x="722058" y="957091"/>
            <a:ext cx="2492868" cy="1379876"/>
            <a:chOff x="2654821" y="2311071"/>
            <a:chExt cx="2279715" cy="1262120"/>
          </a:xfrm>
        </p:grpSpPr>
        <p:grpSp>
          <p:nvGrpSpPr>
            <p:cNvPr id="1448" name="Google Shape;1448;p89"/>
            <p:cNvGrpSpPr/>
            <p:nvPr/>
          </p:nvGrpSpPr>
          <p:grpSpPr>
            <a:xfrm>
              <a:off x="4034269" y="2840745"/>
              <a:ext cx="40212" cy="36437"/>
              <a:chOff x="4293400" y="2574725"/>
              <a:chExt cx="84425" cy="80100"/>
            </a:xfrm>
          </p:grpSpPr>
          <p:sp>
            <p:nvSpPr>
              <p:cNvPr id="1449" name="Google Shape;1449;p89"/>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rgbClr val="5F7D95"/>
              </a:solidFill>
              <a:ln>
                <a:noFill/>
              </a:ln>
            </p:spPr>
          </p:sp>
          <p:sp>
            <p:nvSpPr>
              <p:cNvPr id="1450" name="Google Shape;1450;p89"/>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89"/>
            <p:cNvGrpSpPr/>
            <p:nvPr/>
          </p:nvGrpSpPr>
          <p:grpSpPr>
            <a:xfrm>
              <a:off x="3894606" y="2334874"/>
              <a:ext cx="913198" cy="518984"/>
              <a:chOff x="4000175" y="1462675"/>
              <a:chExt cx="1917275" cy="1140875"/>
            </a:xfrm>
          </p:grpSpPr>
          <p:sp>
            <p:nvSpPr>
              <p:cNvPr id="1452" name="Google Shape;1452;p89"/>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rgbClr val="5F7D95"/>
              </a:solidFill>
              <a:ln>
                <a:noFill/>
              </a:ln>
            </p:spPr>
          </p:sp>
          <p:grpSp>
            <p:nvGrpSpPr>
              <p:cNvPr id="1453" name="Google Shape;1453;p89"/>
              <p:cNvGrpSpPr/>
              <p:nvPr/>
            </p:nvGrpSpPr>
            <p:grpSpPr>
              <a:xfrm>
                <a:off x="4000175" y="1462675"/>
                <a:ext cx="1917275" cy="1140875"/>
                <a:chOff x="4000175" y="1462675"/>
                <a:chExt cx="1917275" cy="1140875"/>
              </a:xfrm>
            </p:grpSpPr>
            <p:sp>
              <p:nvSpPr>
                <p:cNvPr id="1454" name="Google Shape;1454;p89"/>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sp>
            <p:sp>
              <p:nvSpPr>
                <p:cNvPr id="1455" name="Google Shape;1455;p89"/>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89"/>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89"/>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89"/>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459" name="Google Shape;1459;p89"/>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0" name="Google Shape;1460;p89"/>
            <p:cNvGrpSpPr/>
            <p:nvPr/>
          </p:nvGrpSpPr>
          <p:grpSpPr>
            <a:xfrm>
              <a:off x="3875768" y="2846704"/>
              <a:ext cx="44796" cy="47366"/>
              <a:chOff x="3960625" y="2587825"/>
              <a:chExt cx="94050" cy="104125"/>
            </a:xfrm>
          </p:grpSpPr>
          <p:sp>
            <p:nvSpPr>
              <p:cNvPr id="1461" name="Google Shape;1461;p89"/>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sp>
          <p:sp>
            <p:nvSpPr>
              <p:cNvPr id="1462" name="Google Shape;1462;p89"/>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89"/>
            <p:cNvGrpSpPr/>
            <p:nvPr/>
          </p:nvGrpSpPr>
          <p:grpSpPr>
            <a:xfrm>
              <a:off x="3782759" y="2807162"/>
              <a:ext cx="82686" cy="85487"/>
              <a:chOff x="3765350" y="2500900"/>
              <a:chExt cx="173600" cy="187925"/>
            </a:xfrm>
          </p:grpSpPr>
          <p:sp>
            <p:nvSpPr>
              <p:cNvPr id="1464" name="Google Shape;1464;p89"/>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sp>
          <p:sp>
            <p:nvSpPr>
              <p:cNvPr id="1465" name="Google Shape;1465;p89"/>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89"/>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89"/>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89"/>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89"/>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89"/>
            <p:cNvGrpSpPr/>
            <p:nvPr/>
          </p:nvGrpSpPr>
          <p:grpSpPr>
            <a:xfrm>
              <a:off x="3775674" y="2798496"/>
              <a:ext cx="40545" cy="23564"/>
              <a:chOff x="3750475" y="2481850"/>
              <a:chExt cx="85125" cy="51800"/>
            </a:xfrm>
          </p:grpSpPr>
          <p:sp>
            <p:nvSpPr>
              <p:cNvPr id="1471" name="Google Shape;1471;p89"/>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89"/>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sp>
        </p:grpSp>
        <p:grpSp>
          <p:nvGrpSpPr>
            <p:cNvPr id="1473" name="Google Shape;1473;p89"/>
            <p:cNvGrpSpPr/>
            <p:nvPr/>
          </p:nvGrpSpPr>
          <p:grpSpPr>
            <a:xfrm>
              <a:off x="3716946" y="2776024"/>
              <a:ext cx="81971" cy="76912"/>
              <a:chOff x="3627175" y="2432450"/>
              <a:chExt cx="172100" cy="169075"/>
            </a:xfrm>
          </p:grpSpPr>
          <p:sp>
            <p:nvSpPr>
              <p:cNvPr id="1474" name="Google Shape;1474;p89"/>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89"/>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rgbClr val="5F7D95"/>
              </a:solidFill>
              <a:ln>
                <a:noFill/>
              </a:ln>
            </p:spPr>
          </p:sp>
          <p:sp>
            <p:nvSpPr>
              <p:cNvPr id="1476" name="Google Shape;1476;p89"/>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sp>
        </p:grpSp>
        <p:grpSp>
          <p:nvGrpSpPr>
            <p:cNvPr id="1477" name="Google Shape;1477;p89"/>
            <p:cNvGrpSpPr/>
            <p:nvPr/>
          </p:nvGrpSpPr>
          <p:grpSpPr>
            <a:xfrm>
              <a:off x="3685682" y="2845624"/>
              <a:ext cx="29311" cy="45055"/>
              <a:chOff x="3561536" y="2585450"/>
              <a:chExt cx="61539" cy="99045"/>
            </a:xfrm>
          </p:grpSpPr>
          <p:sp>
            <p:nvSpPr>
              <p:cNvPr id="1478" name="Google Shape;1478;p89"/>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89"/>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rgbClr val="5F7D95"/>
              </a:solidFill>
              <a:ln>
                <a:noFill/>
              </a:ln>
            </p:spPr>
          </p:sp>
        </p:grpSp>
        <p:grpSp>
          <p:nvGrpSpPr>
            <p:cNvPr id="1480" name="Google Shape;1480;p89"/>
            <p:cNvGrpSpPr/>
            <p:nvPr/>
          </p:nvGrpSpPr>
          <p:grpSpPr>
            <a:xfrm>
              <a:off x="3849905" y="2572252"/>
              <a:ext cx="74339" cy="119559"/>
              <a:chOff x="3906325" y="1984500"/>
              <a:chExt cx="156075" cy="262825"/>
            </a:xfrm>
          </p:grpSpPr>
          <p:sp>
            <p:nvSpPr>
              <p:cNvPr id="1481" name="Google Shape;1481;p89"/>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sp>
          <p:sp>
            <p:nvSpPr>
              <p:cNvPr id="1482" name="Google Shape;1482;p89"/>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89"/>
            <p:cNvGrpSpPr/>
            <p:nvPr/>
          </p:nvGrpSpPr>
          <p:grpSpPr>
            <a:xfrm>
              <a:off x="2654821" y="2414345"/>
              <a:ext cx="667570" cy="558731"/>
              <a:chOff x="1397225" y="1637375"/>
              <a:chExt cx="1401575" cy="1228250"/>
            </a:xfrm>
          </p:grpSpPr>
          <p:sp>
            <p:nvSpPr>
              <p:cNvPr id="1484" name="Google Shape;1484;p89"/>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sp>
          <p:grpSp>
            <p:nvGrpSpPr>
              <p:cNvPr id="1485" name="Google Shape;1485;p89"/>
              <p:cNvGrpSpPr/>
              <p:nvPr/>
            </p:nvGrpSpPr>
            <p:grpSpPr>
              <a:xfrm>
                <a:off x="1397225" y="1637375"/>
                <a:ext cx="1398775" cy="1228250"/>
                <a:chOff x="1397225" y="1637375"/>
                <a:chExt cx="1398775" cy="1228250"/>
              </a:xfrm>
            </p:grpSpPr>
            <p:sp>
              <p:nvSpPr>
                <p:cNvPr id="1486" name="Google Shape;1486;p89"/>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89"/>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8" name="Google Shape;1488;p89"/>
            <p:cNvGrpSpPr/>
            <p:nvPr/>
          </p:nvGrpSpPr>
          <p:grpSpPr>
            <a:xfrm>
              <a:off x="3230417" y="3103734"/>
              <a:ext cx="282982" cy="280332"/>
              <a:chOff x="2605700" y="3152850"/>
              <a:chExt cx="594125" cy="616250"/>
            </a:xfrm>
          </p:grpSpPr>
          <p:sp>
            <p:nvSpPr>
              <p:cNvPr id="1489" name="Google Shape;1489;p89"/>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sp>
          <p:sp>
            <p:nvSpPr>
              <p:cNvPr id="1490" name="Google Shape;1490;p89"/>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1491" name="Google Shape;1491;p89"/>
            <p:cNvGrpSpPr/>
            <p:nvPr/>
          </p:nvGrpSpPr>
          <p:grpSpPr>
            <a:xfrm>
              <a:off x="3265985" y="3226989"/>
              <a:ext cx="87151" cy="346202"/>
              <a:chOff x="2680375" y="3423800"/>
              <a:chExt cx="182975" cy="761050"/>
            </a:xfrm>
          </p:grpSpPr>
          <p:sp>
            <p:nvSpPr>
              <p:cNvPr id="1492" name="Google Shape;1492;p89"/>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sp>
          <p:sp>
            <p:nvSpPr>
              <p:cNvPr id="1493" name="Google Shape;1493;p89"/>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89"/>
            <p:cNvGrpSpPr/>
            <p:nvPr/>
          </p:nvGrpSpPr>
          <p:grpSpPr>
            <a:xfrm>
              <a:off x="3855466" y="3289811"/>
              <a:ext cx="112514" cy="94210"/>
              <a:chOff x="3918000" y="3561900"/>
              <a:chExt cx="236225" cy="207100"/>
            </a:xfrm>
          </p:grpSpPr>
          <p:sp>
            <p:nvSpPr>
              <p:cNvPr id="1495" name="Google Shape;1495;p89"/>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sp>
          <p:sp>
            <p:nvSpPr>
              <p:cNvPr id="1496" name="Google Shape;1496;p89"/>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7" name="Google Shape;1497;p89"/>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89"/>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89"/>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1500" name="Google Shape;1500;p89"/>
            <p:cNvGrpSpPr/>
            <p:nvPr/>
          </p:nvGrpSpPr>
          <p:grpSpPr>
            <a:xfrm>
              <a:off x="2905224" y="2311071"/>
              <a:ext cx="596721" cy="528992"/>
              <a:chOff x="1922950" y="1410350"/>
              <a:chExt cx="1252825" cy="1162875"/>
            </a:xfrm>
          </p:grpSpPr>
          <p:sp>
            <p:nvSpPr>
              <p:cNvPr id="1501" name="Google Shape;1501;p89"/>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89"/>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89"/>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89"/>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9"/>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89"/>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9"/>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9"/>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9"/>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89"/>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89"/>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89"/>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89"/>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89"/>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89"/>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89"/>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1517" name="Google Shape;1517;p89"/>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89"/>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89"/>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89"/>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9"/>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89"/>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89"/>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89"/>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9"/>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89"/>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89"/>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89"/>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89"/>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89"/>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89"/>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89"/>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89"/>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89"/>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89"/>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89"/>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537" name="Google Shape;1537;p89"/>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538" name="Google Shape;1538;p89"/>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89"/>
            <p:cNvGrpSpPr/>
            <p:nvPr/>
          </p:nvGrpSpPr>
          <p:grpSpPr>
            <a:xfrm>
              <a:off x="3280929" y="3294542"/>
              <a:ext cx="109894" cy="272224"/>
              <a:chOff x="2711750" y="3572300"/>
              <a:chExt cx="230725" cy="598425"/>
            </a:xfrm>
          </p:grpSpPr>
          <p:sp>
            <p:nvSpPr>
              <p:cNvPr id="1540" name="Google Shape;1540;p89"/>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89"/>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2" name="Google Shape;1542;p89"/>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3" name="Google Shape;1543;p89"/>
            <p:cNvGrpSpPr/>
            <p:nvPr/>
          </p:nvGrpSpPr>
          <p:grpSpPr>
            <a:xfrm>
              <a:off x="3790439" y="2408636"/>
              <a:ext cx="73017" cy="75684"/>
              <a:chOff x="3781475" y="1624825"/>
              <a:chExt cx="153300" cy="166375"/>
            </a:xfrm>
          </p:grpSpPr>
          <p:sp>
            <p:nvSpPr>
              <p:cNvPr id="1544" name="Google Shape;1544;p89"/>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89"/>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89"/>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89"/>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8" name="Google Shape;1548;p89"/>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89"/>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89"/>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89"/>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89"/>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89"/>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89"/>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89"/>
            <p:cNvGrpSpPr/>
            <p:nvPr/>
          </p:nvGrpSpPr>
          <p:grpSpPr>
            <a:xfrm>
              <a:off x="4403342" y="3107749"/>
              <a:ext cx="316680" cy="101374"/>
              <a:chOff x="5068275" y="3161675"/>
              <a:chExt cx="664875" cy="222850"/>
            </a:xfrm>
          </p:grpSpPr>
          <p:sp>
            <p:nvSpPr>
              <p:cNvPr id="1556" name="Google Shape;1556;p89"/>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89"/>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89"/>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89"/>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0" name="Google Shape;1560;p89"/>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89"/>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89"/>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89"/>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89"/>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89"/>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89"/>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89"/>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89"/>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89"/>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89"/>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89"/>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89"/>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89"/>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89"/>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89"/>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89"/>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89"/>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89"/>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89"/>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89"/>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89"/>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89"/>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9"/>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89"/>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89"/>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89"/>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89"/>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89"/>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9" name="Google Shape;1589;p89"/>
            <p:cNvGrpSpPr/>
            <p:nvPr/>
          </p:nvGrpSpPr>
          <p:grpSpPr>
            <a:xfrm>
              <a:off x="3697513" y="2707266"/>
              <a:ext cx="59549" cy="79733"/>
              <a:chOff x="3586375" y="2281300"/>
              <a:chExt cx="125025" cy="175275"/>
            </a:xfrm>
          </p:grpSpPr>
          <p:sp>
            <p:nvSpPr>
              <p:cNvPr id="1590" name="Google Shape;1590;p89"/>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9"/>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2" name="Google Shape;1592;p89"/>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3" name="Google Shape;1593;p89"/>
            <p:cNvGrpSpPr/>
            <p:nvPr/>
          </p:nvGrpSpPr>
          <p:grpSpPr>
            <a:xfrm>
              <a:off x="4513224" y="3221724"/>
              <a:ext cx="274563" cy="280321"/>
              <a:chOff x="5298975" y="3412225"/>
              <a:chExt cx="576450" cy="616225"/>
            </a:xfrm>
          </p:grpSpPr>
          <p:sp>
            <p:nvSpPr>
              <p:cNvPr id="1594" name="Google Shape;1594;p89"/>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595" name="Google Shape;1595;p89"/>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89"/>
            <p:cNvGrpSpPr/>
            <p:nvPr/>
          </p:nvGrpSpPr>
          <p:grpSpPr>
            <a:xfrm>
              <a:off x="4824403" y="3421846"/>
              <a:ext cx="110132" cy="130647"/>
              <a:chOff x="5952300" y="3852150"/>
              <a:chExt cx="231225" cy="287200"/>
            </a:xfrm>
          </p:grpSpPr>
          <p:sp>
            <p:nvSpPr>
              <p:cNvPr id="1597" name="Google Shape;1597;p89"/>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9"/>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89"/>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9"/>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9"/>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9"/>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9"/>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9"/>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9"/>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9"/>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7" name="Google Shape;1607;p89"/>
            <p:cNvGrpSpPr/>
            <p:nvPr/>
          </p:nvGrpSpPr>
          <p:grpSpPr>
            <a:xfrm>
              <a:off x="4295710" y="3079670"/>
              <a:ext cx="14968" cy="27135"/>
              <a:chOff x="4842300" y="3099950"/>
              <a:chExt cx="31425" cy="59650"/>
            </a:xfrm>
          </p:grpSpPr>
          <p:sp>
            <p:nvSpPr>
              <p:cNvPr id="1608" name="Google Shape;1608;p89"/>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9"/>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9"/>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9"/>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89"/>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9"/>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9"/>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9"/>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9"/>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9"/>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9"/>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9"/>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0" name="Google Shape;1620;p89"/>
            <p:cNvGrpSpPr/>
            <p:nvPr/>
          </p:nvGrpSpPr>
          <p:grpSpPr>
            <a:xfrm>
              <a:off x="3831056" y="2816010"/>
              <a:ext cx="37378" cy="27612"/>
              <a:chOff x="3866750" y="2520350"/>
              <a:chExt cx="78475" cy="60700"/>
            </a:xfrm>
          </p:grpSpPr>
          <p:sp>
            <p:nvSpPr>
              <p:cNvPr id="1621" name="Google Shape;1621;p89"/>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9"/>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9"/>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9"/>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5" name="Google Shape;1625;p89"/>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9"/>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89"/>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89"/>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89"/>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89"/>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89"/>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89"/>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89"/>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89"/>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89"/>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89"/>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9"/>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9"/>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9"/>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9"/>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89"/>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642" name="Google Shape;1642;p89"/>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89"/>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89"/>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89"/>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89"/>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89"/>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89"/>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89"/>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89"/>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89"/>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89"/>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89"/>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654" name="Google Shape;1654;p89"/>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89"/>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89"/>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89"/>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89"/>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89"/>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89"/>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89"/>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89"/>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89"/>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89"/>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89"/>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89"/>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7" name="Google Shape;1667;p89"/>
            <p:cNvGrpSpPr/>
            <p:nvPr/>
          </p:nvGrpSpPr>
          <p:grpSpPr>
            <a:xfrm>
              <a:off x="3632736" y="3051591"/>
              <a:ext cx="63288" cy="45217"/>
              <a:chOff x="3450375" y="3038225"/>
              <a:chExt cx="132875" cy="99400"/>
            </a:xfrm>
          </p:grpSpPr>
          <p:sp>
            <p:nvSpPr>
              <p:cNvPr id="1668" name="Google Shape;1668;p89"/>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89"/>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89"/>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89"/>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89"/>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89"/>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89"/>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89"/>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89"/>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89"/>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89"/>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679" name="Google Shape;1679;p89"/>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89"/>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89"/>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89"/>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89"/>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89"/>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89"/>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89"/>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89"/>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89"/>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689" name="Google Shape;1689;p89"/>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89"/>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89"/>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89"/>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89"/>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89"/>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695" name="Google Shape;1695;p89"/>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89"/>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89"/>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89"/>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89"/>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89"/>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89"/>
            <p:cNvSpPr/>
            <p:nvPr/>
          </p:nvSpPr>
          <p:spPr>
            <a:xfrm>
              <a:off x="4036853" y="2853608"/>
              <a:ext cx="1250" cy="1205"/>
            </a:xfrm>
            <a:custGeom>
              <a:avLst/>
              <a:gdLst/>
              <a:ahLst/>
              <a:cxnLst/>
              <a:rect l="l" t="t" r="r" b="b"/>
              <a:pathLst>
                <a:path w="105" h="106" fill="none" extrusionOk="0">
                  <a:moveTo>
                    <a:pt x="105" y="105"/>
                  </a:moveTo>
                  <a:lnTo>
                    <a:pt x="0" y="1"/>
                  </a:lnTo>
                </a:path>
              </a:pathLst>
            </a:custGeom>
            <a:solidFill>
              <a:srgbClr val="5F7D95"/>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89"/>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89"/>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89"/>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89"/>
          <p:cNvGrpSpPr/>
          <p:nvPr/>
        </p:nvGrpSpPr>
        <p:grpSpPr>
          <a:xfrm>
            <a:off x="3530618" y="1021765"/>
            <a:ext cx="2078182" cy="1366558"/>
            <a:chOff x="235800" y="830650"/>
            <a:chExt cx="6978450" cy="4588844"/>
          </a:xfrm>
        </p:grpSpPr>
        <p:sp>
          <p:nvSpPr>
            <p:cNvPr id="1706" name="Google Shape;1706;p89"/>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89"/>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89"/>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89"/>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89"/>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89"/>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89"/>
          <p:cNvGrpSpPr/>
          <p:nvPr/>
        </p:nvGrpSpPr>
        <p:grpSpPr>
          <a:xfrm>
            <a:off x="719115" y="2852867"/>
            <a:ext cx="2622876" cy="1333540"/>
            <a:chOff x="238125" y="1038125"/>
            <a:chExt cx="7146800" cy="3633625"/>
          </a:xfrm>
        </p:grpSpPr>
        <p:sp>
          <p:nvSpPr>
            <p:cNvPr id="1713" name="Google Shape;1713;p89"/>
            <p:cNvSpPr/>
            <p:nvPr/>
          </p:nvSpPr>
          <p:spPr>
            <a:xfrm>
              <a:off x="6256150" y="3780375"/>
              <a:ext cx="62400" cy="53425"/>
            </a:xfrm>
            <a:custGeom>
              <a:avLst/>
              <a:gdLst/>
              <a:ahLst/>
              <a:cxnLst/>
              <a:rect l="l" t="t" r="r" b="b"/>
              <a:pathLst>
                <a:path w="2496" h="2137" extrusionOk="0">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89"/>
            <p:cNvSpPr/>
            <p:nvPr/>
          </p:nvSpPr>
          <p:spPr>
            <a:xfrm>
              <a:off x="6256150" y="3856775"/>
              <a:ext cx="62200" cy="53250"/>
            </a:xfrm>
            <a:custGeom>
              <a:avLst/>
              <a:gdLst/>
              <a:ahLst/>
              <a:cxnLst/>
              <a:rect l="l" t="t" r="r" b="b"/>
              <a:pathLst>
                <a:path w="2488" h="2130" extrusionOk="0">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89"/>
            <p:cNvSpPr/>
            <p:nvPr/>
          </p:nvSpPr>
          <p:spPr>
            <a:xfrm>
              <a:off x="6256150" y="3932800"/>
              <a:ext cx="62200" cy="53425"/>
            </a:xfrm>
            <a:custGeom>
              <a:avLst/>
              <a:gdLst/>
              <a:ahLst/>
              <a:cxnLst/>
              <a:rect l="l" t="t" r="r" b="b"/>
              <a:pathLst>
                <a:path w="2488" h="2137" extrusionOk="0">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89"/>
            <p:cNvSpPr/>
            <p:nvPr/>
          </p:nvSpPr>
          <p:spPr>
            <a:xfrm>
              <a:off x="6332350"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89"/>
            <p:cNvSpPr/>
            <p:nvPr/>
          </p:nvSpPr>
          <p:spPr>
            <a:xfrm>
              <a:off x="6332350"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89"/>
            <p:cNvSpPr/>
            <p:nvPr/>
          </p:nvSpPr>
          <p:spPr>
            <a:xfrm>
              <a:off x="6408350" y="385677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89"/>
            <p:cNvSpPr/>
            <p:nvPr/>
          </p:nvSpPr>
          <p:spPr>
            <a:xfrm>
              <a:off x="6408350" y="3932800"/>
              <a:ext cx="62425" cy="53425"/>
            </a:xfrm>
            <a:custGeom>
              <a:avLst/>
              <a:gdLst/>
              <a:ahLst/>
              <a:cxnLst/>
              <a:rect l="l" t="t" r="r" b="b"/>
              <a:pathLst>
                <a:path w="2497" h="2137" extrusionOk="0">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89"/>
            <p:cNvSpPr/>
            <p:nvPr/>
          </p:nvSpPr>
          <p:spPr>
            <a:xfrm>
              <a:off x="6408350" y="4085225"/>
              <a:ext cx="62425" cy="53350"/>
            </a:xfrm>
            <a:custGeom>
              <a:avLst/>
              <a:gdLst/>
              <a:ahLst/>
              <a:cxnLst/>
              <a:rect l="l" t="t" r="r" b="b"/>
              <a:pathLst>
                <a:path w="2497" h="2134" extrusionOk="0">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89"/>
            <p:cNvSpPr/>
            <p:nvPr/>
          </p:nvSpPr>
          <p:spPr>
            <a:xfrm>
              <a:off x="6484575" y="385677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89"/>
            <p:cNvSpPr/>
            <p:nvPr/>
          </p:nvSpPr>
          <p:spPr>
            <a:xfrm>
              <a:off x="648457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89"/>
            <p:cNvSpPr/>
            <p:nvPr/>
          </p:nvSpPr>
          <p:spPr>
            <a:xfrm>
              <a:off x="6484575" y="4161425"/>
              <a:ext cx="62425" cy="53300"/>
            </a:xfrm>
            <a:custGeom>
              <a:avLst/>
              <a:gdLst/>
              <a:ahLst/>
              <a:cxnLst/>
              <a:rect l="l" t="t" r="r" b="b"/>
              <a:pathLst>
                <a:path w="2497" h="2132" extrusionOk="0">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89"/>
            <p:cNvSpPr/>
            <p:nvPr/>
          </p:nvSpPr>
          <p:spPr>
            <a:xfrm>
              <a:off x="6484575" y="40852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89"/>
            <p:cNvSpPr/>
            <p:nvPr/>
          </p:nvSpPr>
          <p:spPr>
            <a:xfrm>
              <a:off x="6484575" y="4009000"/>
              <a:ext cx="62425" cy="53350"/>
            </a:xfrm>
            <a:custGeom>
              <a:avLst/>
              <a:gdLst/>
              <a:ahLst/>
              <a:cxnLst/>
              <a:rect l="l" t="t" r="r" b="b"/>
              <a:pathLst>
                <a:path w="2497" h="2134" extrusionOk="0">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89"/>
            <p:cNvSpPr/>
            <p:nvPr/>
          </p:nvSpPr>
          <p:spPr>
            <a:xfrm>
              <a:off x="6638425" y="3856775"/>
              <a:ext cx="62425" cy="53250"/>
            </a:xfrm>
            <a:custGeom>
              <a:avLst/>
              <a:gdLst/>
              <a:ahLst/>
              <a:cxnLst/>
              <a:rect l="l" t="t" r="r" b="b"/>
              <a:pathLst>
                <a:path w="2497" h="2130" extrusionOk="0">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89"/>
            <p:cNvSpPr/>
            <p:nvPr/>
          </p:nvSpPr>
          <p:spPr>
            <a:xfrm>
              <a:off x="663842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89"/>
            <p:cNvSpPr/>
            <p:nvPr/>
          </p:nvSpPr>
          <p:spPr>
            <a:xfrm>
              <a:off x="6638425" y="4161425"/>
              <a:ext cx="62425" cy="53300"/>
            </a:xfrm>
            <a:custGeom>
              <a:avLst/>
              <a:gdLst/>
              <a:ahLst/>
              <a:cxnLst/>
              <a:rect l="l" t="t" r="r" b="b"/>
              <a:pathLst>
                <a:path w="2497" h="2132" extrusionOk="0">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89"/>
            <p:cNvSpPr/>
            <p:nvPr/>
          </p:nvSpPr>
          <p:spPr>
            <a:xfrm>
              <a:off x="6638425" y="4085225"/>
              <a:ext cx="62425" cy="53350"/>
            </a:xfrm>
            <a:custGeom>
              <a:avLst/>
              <a:gdLst/>
              <a:ahLst/>
              <a:cxnLst/>
              <a:rect l="l" t="t" r="r" b="b"/>
              <a:pathLst>
                <a:path w="2497" h="2134" extrusionOk="0">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89"/>
            <p:cNvSpPr/>
            <p:nvPr/>
          </p:nvSpPr>
          <p:spPr>
            <a:xfrm>
              <a:off x="6638425" y="4009000"/>
              <a:ext cx="62425" cy="53350"/>
            </a:xfrm>
            <a:custGeom>
              <a:avLst/>
              <a:gdLst/>
              <a:ahLst/>
              <a:cxnLst/>
              <a:rect l="l" t="t" r="r" b="b"/>
              <a:pathLst>
                <a:path w="2497" h="2134" extrusionOk="0">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89"/>
            <p:cNvSpPr/>
            <p:nvPr/>
          </p:nvSpPr>
          <p:spPr>
            <a:xfrm>
              <a:off x="6715450" y="393280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89"/>
            <p:cNvSpPr/>
            <p:nvPr/>
          </p:nvSpPr>
          <p:spPr>
            <a:xfrm>
              <a:off x="6715450" y="40852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89"/>
            <p:cNvSpPr/>
            <p:nvPr/>
          </p:nvSpPr>
          <p:spPr>
            <a:xfrm>
              <a:off x="6715450" y="4009000"/>
              <a:ext cx="62225" cy="53350"/>
            </a:xfrm>
            <a:custGeom>
              <a:avLst/>
              <a:gdLst/>
              <a:ahLst/>
              <a:cxnLst/>
              <a:rect l="l" t="t" r="r" b="b"/>
              <a:pathLst>
                <a:path w="2489" h="2134" extrusionOk="0">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89"/>
            <p:cNvSpPr/>
            <p:nvPr/>
          </p:nvSpPr>
          <p:spPr>
            <a:xfrm>
              <a:off x="6408350" y="4009000"/>
              <a:ext cx="62425" cy="53350"/>
            </a:xfrm>
            <a:custGeom>
              <a:avLst/>
              <a:gdLst/>
              <a:ahLst/>
              <a:cxnLst/>
              <a:rect l="l" t="t" r="r" b="b"/>
              <a:pathLst>
                <a:path w="2497" h="2134" extrusionOk="0">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89"/>
            <p:cNvSpPr/>
            <p:nvPr/>
          </p:nvSpPr>
          <p:spPr>
            <a:xfrm>
              <a:off x="6332350"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89"/>
            <p:cNvSpPr/>
            <p:nvPr/>
          </p:nvSpPr>
          <p:spPr>
            <a:xfrm>
              <a:off x="6256150" y="4009000"/>
              <a:ext cx="62200" cy="53350"/>
            </a:xfrm>
            <a:custGeom>
              <a:avLst/>
              <a:gdLst/>
              <a:ahLst/>
              <a:cxnLst/>
              <a:rect l="l" t="t" r="r" b="b"/>
              <a:pathLst>
                <a:path w="2488" h="2134" extrusionOk="0">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89"/>
            <p:cNvSpPr/>
            <p:nvPr/>
          </p:nvSpPr>
          <p:spPr>
            <a:xfrm>
              <a:off x="5951475"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89"/>
            <p:cNvSpPr/>
            <p:nvPr/>
          </p:nvSpPr>
          <p:spPr>
            <a:xfrm>
              <a:off x="5951475" y="4009000"/>
              <a:ext cx="62225" cy="53350"/>
            </a:xfrm>
            <a:custGeom>
              <a:avLst/>
              <a:gdLst/>
              <a:ahLst/>
              <a:cxnLst/>
              <a:rect l="l" t="t" r="r" b="b"/>
              <a:pathLst>
                <a:path w="2489" h="2134" extrusionOk="0">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89"/>
            <p:cNvSpPr/>
            <p:nvPr/>
          </p:nvSpPr>
          <p:spPr>
            <a:xfrm>
              <a:off x="6027500" y="385677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89"/>
            <p:cNvSpPr/>
            <p:nvPr/>
          </p:nvSpPr>
          <p:spPr>
            <a:xfrm>
              <a:off x="6027500" y="39328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89"/>
            <p:cNvSpPr/>
            <p:nvPr/>
          </p:nvSpPr>
          <p:spPr>
            <a:xfrm>
              <a:off x="6027500" y="4009000"/>
              <a:ext cx="62425" cy="53350"/>
            </a:xfrm>
            <a:custGeom>
              <a:avLst/>
              <a:gdLst/>
              <a:ahLst/>
              <a:cxnLst/>
              <a:rect l="l" t="t" r="r" b="b"/>
              <a:pathLst>
                <a:path w="2497" h="2134" extrusionOk="0">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89"/>
            <p:cNvSpPr/>
            <p:nvPr/>
          </p:nvSpPr>
          <p:spPr>
            <a:xfrm>
              <a:off x="6103700" y="3780375"/>
              <a:ext cx="62425" cy="53475"/>
            </a:xfrm>
            <a:custGeom>
              <a:avLst/>
              <a:gdLst/>
              <a:ahLst/>
              <a:cxnLst/>
              <a:rect l="l" t="t" r="r" b="b"/>
              <a:pathLst>
                <a:path w="2497" h="2139" extrusionOk="0">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89"/>
            <p:cNvSpPr/>
            <p:nvPr/>
          </p:nvSpPr>
          <p:spPr>
            <a:xfrm>
              <a:off x="6103700" y="3856775"/>
              <a:ext cx="62425" cy="53300"/>
            </a:xfrm>
            <a:custGeom>
              <a:avLst/>
              <a:gdLst/>
              <a:ahLst/>
              <a:cxnLst/>
              <a:rect l="l" t="t" r="r" b="b"/>
              <a:pathLst>
                <a:path w="2497" h="2132" extrusionOk="0">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89"/>
            <p:cNvSpPr/>
            <p:nvPr/>
          </p:nvSpPr>
          <p:spPr>
            <a:xfrm>
              <a:off x="6103700" y="3932800"/>
              <a:ext cx="62425" cy="53475"/>
            </a:xfrm>
            <a:custGeom>
              <a:avLst/>
              <a:gdLst/>
              <a:ahLst/>
              <a:cxnLst/>
              <a:rect l="l" t="t" r="r" b="b"/>
              <a:pathLst>
                <a:path w="2497" h="2139" extrusionOk="0">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89"/>
            <p:cNvSpPr/>
            <p:nvPr/>
          </p:nvSpPr>
          <p:spPr>
            <a:xfrm>
              <a:off x="6103700" y="4009000"/>
              <a:ext cx="62425" cy="53350"/>
            </a:xfrm>
            <a:custGeom>
              <a:avLst/>
              <a:gdLst/>
              <a:ahLst/>
              <a:cxnLst/>
              <a:rect l="l" t="t" r="r" b="b"/>
              <a:pathLst>
                <a:path w="2497" h="2134" extrusionOk="0">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89"/>
            <p:cNvSpPr/>
            <p:nvPr/>
          </p:nvSpPr>
          <p:spPr>
            <a:xfrm>
              <a:off x="61799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89"/>
            <p:cNvSpPr/>
            <p:nvPr/>
          </p:nvSpPr>
          <p:spPr>
            <a:xfrm>
              <a:off x="61799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9"/>
            <p:cNvSpPr/>
            <p:nvPr/>
          </p:nvSpPr>
          <p:spPr>
            <a:xfrm>
              <a:off x="61799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89"/>
            <p:cNvSpPr/>
            <p:nvPr/>
          </p:nvSpPr>
          <p:spPr>
            <a:xfrm>
              <a:off x="61799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89"/>
            <p:cNvSpPr/>
            <p:nvPr/>
          </p:nvSpPr>
          <p:spPr>
            <a:xfrm>
              <a:off x="61799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9"/>
            <p:cNvSpPr/>
            <p:nvPr/>
          </p:nvSpPr>
          <p:spPr>
            <a:xfrm>
              <a:off x="717030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89"/>
            <p:cNvSpPr/>
            <p:nvPr/>
          </p:nvSpPr>
          <p:spPr>
            <a:xfrm>
              <a:off x="68656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89"/>
            <p:cNvSpPr/>
            <p:nvPr/>
          </p:nvSpPr>
          <p:spPr>
            <a:xfrm>
              <a:off x="686565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9"/>
            <p:cNvSpPr/>
            <p:nvPr/>
          </p:nvSpPr>
          <p:spPr>
            <a:xfrm>
              <a:off x="69418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89"/>
            <p:cNvSpPr/>
            <p:nvPr/>
          </p:nvSpPr>
          <p:spPr>
            <a:xfrm>
              <a:off x="6789225" y="3627950"/>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89"/>
            <p:cNvSpPr/>
            <p:nvPr/>
          </p:nvSpPr>
          <p:spPr>
            <a:xfrm>
              <a:off x="6637000" y="3475725"/>
              <a:ext cx="62225" cy="53350"/>
            </a:xfrm>
            <a:custGeom>
              <a:avLst/>
              <a:gdLst/>
              <a:ahLst/>
              <a:cxnLst/>
              <a:rect l="l" t="t" r="r" b="b"/>
              <a:pathLst>
                <a:path w="2489" h="2134" extrusionOk="0">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89"/>
            <p:cNvSpPr/>
            <p:nvPr/>
          </p:nvSpPr>
          <p:spPr>
            <a:xfrm>
              <a:off x="6256150" y="3399500"/>
              <a:ext cx="62200" cy="53350"/>
            </a:xfrm>
            <a:custGeom>
              <a:avLst/>
              <a:gdLst/>
              <a:ahLst/>
              <a:cxnLst/>
              <a:rect l="l" t="t" r="r" b="b"/>
              <a:pathLst>
                <a:path w="2488" h="2134" extrusionOk="0">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89"/>
            <p:cNvSpPr/>
            <p:nvPr/>
          </p:nvSpPr>
          <p:spPr>
            <a:xfrm>
              <a:off x="6484575" y="355192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89"/>
            <p:cNvSpPr/>
            <p:nvPr/>
          </p:nvSpPr>
          <p:spPr>
            <a:xfrm>
              <a:off x="6484575" y="34757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89"/>
            <p:cNvSpPr/>
            <p:nvPr/>
          </p:nvSpPr>
          <p:spPr>
            <a:xfrm>
              <a:off x="6408350" y="355192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89"/>
            <p:cNvSpPr/>
            <p:nvPr/>
          </p:nvSpPr>
          <p:spPr>
            <a:xfrm>
              <a:off x="6408350" y="3475725"/>
              <a:ext cx="62425" cy="53350"/>
            </a:xfrm>
            <a:custGeom>
              <a:avLst/>
              <a:gdLst/>
              <a:ahLst/>
              <a:cxnLst/>
              <a:rect l="l" t="t" r="r" b="b"/>
              <a:pathLst>
                <a:path w="2497" h="2134" extrusionOk="0">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89"/>
            <p:cNvSpPr/>
            <p:nvPr/>
          </p:nvSpPr>
          <p:spPr>
            <a:xfrm>
              <a:off x="6332350"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89"/>
            <p:cNvSpPr/>
            <p:nvPr/>
          </p:nvSpPr>
          <p:spPr>
            <a:xfrm>
              <a:off x="6332350" y="33995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89"/>
            <p:cNvSpPr/>
            <p:nvPr/>
          </p:nvSpPr>
          <p:spPr>
            <a:xfrm>
              <a:off x="7094075" y="4237450"/>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89"/>
            <p:cNvSpPr/>
            <p:nvPr/>
          </p:nvSpPr>
          <p:spPr>
            <a:xfrm>
              <a:off x="7017875" y="4389875"/>
              <a:ext cx="62400" cy="53350"/>
            </a:xfrm>
            <a:custGeom>
              <a:avLst/>
              <a:gdLst/>
              <a:ahLst/>
              <a:cxnLst/>
              <a:rect l="l" t="t" r="r" b="b"/>
              <a:pathLst>
                <a:path w="2496" h="2134" extrusionOk="0">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89"/>
            <p:cNvSpPr/>
            <p:nvPr/>
          </p:nvSpPr>
          <p:spPr>
            <a:xfrm>
              <a:off x="7017875" y="4313650"/>
              <a:ext cx="62400" cy="53450"/>
            </a:xfrm>
            <a:custGeom>
              <a:avLst/>
              <a:gdLst/>
              <a:ahLst/>
              <a:cxnLst/>
              <a:rect l="l" t="t" r="r" b="b"/>
              <a:pathLst>
                <a:path w="2496" h="2138" extrusionOk="0">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89"/>
            <p:cNvSpPr/>
            <p:nvPr/>
          </p:nvSpPr>
          <p:spPr>
            <a:xfrm>
              <a:off x="6941850" y="438987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89"/>
            <p:cNvSpPr/>
            <p:nvPr/>
          </p:nvSpPr>
          <p:spPr>
            <a:xfrm>
              <a:off x="6484575" y="438987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89"/>
            <p:cNvSpPr/>
            <p:nvPr/>
          </p:nvSpPr>
          <p:spPr>
            <a:xfrm>
              <a:off x="6560800" y="42374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89"/>
            <p:cNvSpPr/>
            <p:nvPr/>
          </p:nvSpPr>
          <p:spPr>
            <a:xfrm>
              <a:off x="6560800" y="4161425"/>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89"/>
            <p:cNvSpPr/>
            <p:nvPr/>
          </p:nvSpPr>
          <p:spPr>
            <a:xfrm>
              <a:off x="6560800" y="40852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89"/>
            <p:cNvSpPr/>
            <p:nvPr/>
          </p:nvSpPr>
          <p:spPr>
            <a:xfrm>
              <a:off x="6560800" y="4009000"/>
              <a:ext cx="62200" cy="53350"/>
            </a:xfrm>
            <a:custGeom>
              <a:avLst/>
              <a:gdLst/>
              <a:ahLst/>
              <a:cxnLst/>
              <a:rect l="l" t="t" r="r" b="b"/>
              <a:pathLst>
                <a:path w="2488" h="2134" extrusionOk="0">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89"/>
            <p:cNvSpPr/>
            <p:nvPr/>
          </p:nvSpPr>
          <p:spPr>
            <a:xfrm>
              <a:off x="6560800" y="39328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89"/>
            <p:cNvSpPr/>
            <p:nvPr/>
          </p:nvSpPr>
          <p:spPr>
            <a:xfrm>
              <a:off x="65608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89"/>
            <p:cNvSpPr/>
            <p:nvPr/>
          </p:nvSpPr>
          <p:spPr>
            <a:xfrm>
              <a:off x="65608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89"/>
            <p:cNvSpPr/>
            <p:nvPr/>
          </p:nvSpPr>
          <p:spPr>
            <a:xfrm>
              <a:off x="6484575" y="4237450"/>
              <a:ext cx="62425" cy="53425"/>
            </a:xfrm>
            <a:custGeom>
              <a:avLst/>
              <a:gdLst/>
              <a:ahLst/>
              <a:cxnLst/>
              <a:rect l="l" t="t" r="r" b="b"/>
              <a:pathLst>
                <a:path w="2497" h="2137" extrusionOk="0">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89"/>
            <p:cNvSpPr/>
            <p:nvPr/>
          </p:nvSpPr>
          <p:spPr>
            <a:xfrm>
              <a:off x="6484575" y="3780375"/>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89"/>
            <p:cNvSpPr/>
            <p:nvPr/>
          </p:nvSpPr>
          <p:spPr>
            <a:xfrm>
              <a:off x="6484575" y="3704150"/>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89"/>
            <p:cNvSpPr/>
            <p:nvPr/>
          </p:nvSpPr>
          <p:spPr>
            <a:xfrm>
              <a:off x="6408350" y="4237450"/>
              <a:ext cx="62425" cy="53425"/>
            </a:xfrm>
            <a:custGeom>
              <a:avLst/>
              <a:gdLst/>
              <a:ahLst/>
              <a:cxnLst/>
              <a:rect l="l" t="t" r="r" b="b"/>
              <a:pathLst>
                <a:path w="2497" h="2137" extrusionOk="0">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89"/>
            <p:cNvSpPr/>
            <p:nvPr/>
          </p:nvSpPr>
          <p:spPr>
            <a:xfrm>
              <a:off x="6408350" y="4161425"/>
              <a:ext cx="62425" cy="53300"/>
            </a:xfrm>
            <a:custGeom>
              <a:avLst/>
              <a:gdLst/>
              <a:ahLst/>
              <a:cxnLst/>
              <a:rect l="l" t="t" r="r" b="b"/>
              <a:pathLst>
                <a:path w="2497" h="2132" extrusionOk="0">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89"/>
            <p:cNvSpPr/>
            <p:nvPr/>
          </p:nvSpPr>
          <p:spPr>
            <a:xfrm>
              <a:off x="6408350" y="3780375"/>
              <a:ext cx="62425" cy="53425"/>
            </a:xfrm>
            <a:custGeom>
              <a:avLst/>
              <a:gdLst/>
              <a:ahLst/>
              <a:cxnLst/>
              <a:rect l="l" t="t" r="r" b="b"/>
              <a:pathLst>
                <a:path w="2497" h="2137" extrusionOk="0">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89"/>
            <p:cNvSpPr/>
            <p:nvPr/>
          </p:nvSpPr>
          <p:spPr>
            <a:xfrm>
              <a:off x="6408350" y="3704150"/>
              <a:ext cx="62425" cy="53450"/>
            </a:xfrm>
            <a:custGeom>
              <a:avLst/>
              <a:gdLst/>
              <a:ahLst/>
              <a:cxnLst/>
              <a:rect l="l" t="t" r="r" b="b"/>
              <a:pathLst>
                <a:path w="2497" h="2138" extrusionOk="0">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89"/>
            <p:cNvSpPr/>
            <p:nvPr/>
          </p:nvSpPr>
          <p:spPr>
            <a:xfrm>
              <a:off x="6332350"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89"/>
            <p:cNvSpPr/>
            <p:nvPr/>
          </p:nvSpPr>
          <p:spPr>
            <a:xfrm>
              <a:off x="6332350"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89"/>
            <p:cNvSpPr/>
            <p:nvPr/>
          </p:nvSpPr>
          <p:spPr>
            <a:xfrm>
              <a:off x="633235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89"/>
            <p:cNvSpPr/>
            <p:nvPr/>
          </p:nvSpPr>
          <p:spPr>
            <a:xfrm>
              <a:off x="63323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89"/>
            <p:cNvSpPr/>
            <p:nvPr/>
          </p:nvSpPr>
          <p:spPr>
            <a:xfrm>
              <a:off x="6256150" y="4085225"/>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89"/>
            <p:cNvSpPr/>
            <p:nvPr/>
          </p:nvSpPr>
          <p:spPr>
            <a:xfrm>
              <a:off x="6256150" y="3704150"/>
              <a:ext cx="62200" cy="53450"/>
            </a:xfrm>
            <a:custGeom>
              <a:avLst/>
              <a:gdLst/>
              <a:ahLst/>
              <a:cxnLst/>
              <a:rect l="l" t="t" r="r" b="b"/>
              <a:pathLst>
                <a:path w="2488" h="2138" extrusionOk="0">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89"/>
            <p:cNvSpPr/>
            <p:nvPr/>
          </p:nvSpPr>
          <p:spPr>
            <a:xfrm>
              <a:off x="6256150" y="3627950"/>
              <a:ext cx="62200" cy="53425"/>
            </a:xfrm>
            <a:custGeom>
              <a:avLst/>
              <a:gdLst/>
              <a:ahLst/>
              <a:cxnLst/>
              <a:rect l="l" t="t" r="r" b="b"/>
              <a:pathLst>
                <a:path w="2488" h="2137" extrusionOk="0">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89"/>
            <p:cNvSpPr/>
            <p:nvPr/>
          </p:nvSpPr>
          <p:spPr>
            <a:xfrm>
              <a:off x="617992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89"/>
            <p:cNvSpPr/>
            <p:nvPr/>
          </p:nvSpPr>
          <p:spPr>
            <a:xfrm>
              <a:off x="61799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89"/>
            <p:cNvSpPr/>
            <p:nvPr/>
          </p:nvSpPr>
          <p:spPr>
            <a:xfrm>
              <a:off x="6103700" y="4085225"/>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89"/>
            <p:cNvSpPr/>
            <p:nvPr/>
          </p:nvSpPr>
          <p:spPr>
            <a:xfrm>
              <a:off x="6103700" y="3704150"/>
              <a:ext cx="62425" cy="53450"/>
            </a:xfrm>
            <a:custGeom>
              <a:avLst/>
              <a:gdLst/>
              <a:ahLst/>
              <a:cxnLst/>
              <a:rect l="l" t="t" r="r" b="b"/>
              <a:pathLst>
                <a:path w="2497" h="2138" extrusionOk="0">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89"/>
            <p:cNvSpPr/>
            <p:nvPr/>
          </p:nvSpPr>
          <p:spPr>
            <a:xfrm>
              <a:off x="6027500" y="4085225"/>
              <a:ext cx="62425" cy="53350"/>
            </a:xfrm>
            <a:custGeom>
              <a:avLst/>
              <a:gdLst/>
              <a:ahLst/>
              <a:cxnLst/>
              <a:rect l="l" t="t" r="r" b="b"/>
              <a:pathLst>
                <a:path w="2497" h="2134" extrusionOk="0">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89"/>
            <p:cNvSpPr/>
            <p:nvPr/>
          </p:nvSpPr>
          <p:spPr>
            <a:xfrm>
              <a:off x="6027500" y="3780375"/>
              <a:ext cx="62425" cy="53425"/>
            </a:xfrm>
            <a:custGeom>
              <a:avLst/>
              <a:gdLst/>
              <a:ahLst/>
              <a:cxnLst/>
              <a:rect l="l" t="t" r="r" b="b"/>
              <a:pathLst>
                <a:path w="2497" h="2137" extrusionOk="0">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89"/>
            <p:cNvSpPr/>
            <p:nvPr/>
          </p:nvSpPr>
          <p:spPr>
            <a:xfrm>
              <a:off x="6027500" y="3704150"/>
              <a:ext cx="62425" cy="53450"/>
            </a:xfrm>
            <a:custGeom>
              <a:avLst/>
              <a:gdLst/>
              <a:ahLst/>
              <a:cxnLst/>
              <a:rect l="l" t="t" r="r" b="b"/>
              <a:pathLst>
                <a:path w="2497" h="2138" extrusionOk="0">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89"/>
            <p:cNvSpPr/>
            <p:nvPr/>
          </p:nvSpPr>
          <p:spPr>
            <a:xfrm>
              <a:off x="59514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89"/>
            <p:cNvSpPr/>
            <p:nvPr/>
          </p:nvSpPr>
          <p:spPr>
            <a:xfrm>
              <a:off x="5951475"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89"/>
            <p:cNvSpPr/>
            <p:nvPr/>
          </p:nvSpPr>
          <p:spPr>
            <a:xfrm>
              <a:off x="5951475" y="3780375"/>
              <a:ext cx="62425" cy="53425"/>
            </a:xfrm>
            <a:custGeom>
              <a:avLst/>
              <a:gdLst/>
              <a:ahLst/>
              <a:cxnLst/>
              <a:rect l="l" t="t" r="r" b="b"/>
              <a:pathLst>
                <a:path w="2497" h="2137" extrusionOk="0">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89"/>
            <p:cNvSpPr/>
            <p:nvPr/>
          </p:nvSpPr>
          <p:spPr>
            <a:xfrm>
              <a:off x="587527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89"/>
            <p:cNvSpPr/>
            <p:nvPr/>
          </p:nvSpPr>
          <p:spPr>
            <a:xfrm>
              <a:off x="587527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89"/>
            <p:cNvSpPr/>
            <p:nvPr/>
          </p:nvSpPr>
          <p:spPr>
            <a:xfrm>
              <a:off x="587527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89"/>
            <p:cNvSpPr/>
            <p:nvPr/>
          </p:nvSpPr>
          <p:spPr>
            <a:xfrm>
              <a:off x="587527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89"/>
            <p:cNvSpPr/>
            <p:nvPr/>
          </p:nvSpPr>
          <p:spPr>
            <a:xfrm>
              <a:off x="45040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89"/>
            <p:cNvSpPr/>
            <p:nvPr/>
          </p:nvSpPr>
          <p:spPr>
            <a:xfrm>
              <a:off x="450405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89"/>
            <p:cNvSpPr/>
            <p:nvPr/>
          </p:nvSpPr>
          <p:spPr>
            <a:xfrm>
              <a:off x="450405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89"/>
            <p:cNvSpPr/>
            <p:nvPr/>
          </p:nvSpPr>
          <p:spPr>
            <a:xfrm>
              <a:off x="4427825" y="39328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89"/>
            <p:cNvSpPr/>
            <p:nvPr/>
          </p:nvSpPr>
          <p:spPr>
            <a:xfrm>
              <a:off x="4427825" y="3856775"/>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89"/>
            <p:cNvSpPr/>
            <p:nvPr/>
          </p:nvSpPr>
          <p:spPr>
            <a:xfrm>
              <a:off x="4427825" y="3780375"/>
              <a:ext cx="62425" cy="53425"/>
            </a:xfrm>
            <a:custGeom>
              <a:avLst/>
              <a:gdLst/>
              <a:ahLst/>
              <a:cxnLst/>
              <a:rect l="l" t="t" r="r" b="b"/>
              <a:pathLst>
                <a:path w="2497" h="2137" extrusionOk="0">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89"/>
            <p:cNvSpPr/>
            <p:nvPr/>
          </p:nvSpPr>
          <p:spPr>
            <a:xfrm>
              <a:off x="4351600" y="3171075"/>
              <a:ext cx="62425" cy="53350"/>
            </a:xfrm>
            <a:custGeom>
              <a:avLst/>
              <a:gdLst/>
              <a:ahLst/>
              <a:cxnLst/>
              <a:rect l="l" t="t" r="r" b="b"/>
              <a:pathLst>
                <a:path w="2497" h="2134" extrusionOk="0">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89"/>
            <p:cNvSpPr/>
            <p:nvPr/>
          </p:nvSpPr>
          <p:spPr>
            <a:xfrm>
              <a:off x="435160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89"/>
            <p:cNvSpPr/>
            <p:nvPr/>
          </p:nvSpPr>
          <p:spPr>
            <a:xfrm>
              <a:off x="3970950" y="27902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89"/>
            <p:cNvSpPr/>
            <p:nvPr/>
          </p:nvSpPr>
          <p:spPr>
            <a:xfrm>
              <a:off x="3970950" y="2866425"/>
              <a:ext cx="62225" cy="53275"/>
            </a:xfrm>
            <a:custGeom>
              <a:avLst/>
              <a:gdLst/>
              <a:ahLst/>
              <a:cxnLst/>
              <a:rect l="l" t="t" r="r" b="b"/>
              <a:pathLst>
                <a:path w="2489" h="2131" extrusionOk="0">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89"/>
            <p:cNvSpPr/>
            <p:nvPr/>
          </p:nvSpPr>
          <p:spPr>
            <a:xfrm>
              <a:off x="3970950" y="2942425"/>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89"/>
            <p:cNvSpPr/>
            <p:nvPr/>
          </p:nvSpPr>
          <p:spPr>
            <a:xfrm>
              <a:off x="3970950" y="301865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89"/>
            <p:cNvSpPr/>
            <p:nvPr/>
          </p:nvSpPr>
          <p:spPr>
            <a:xfrm>
              <a:off x="3970950" y="309485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89"/>
            <p:cNvSpPr/>
            <p:nvPr/>
          </p:nvSpPr>
          <p:spPr>
            <a:xfrm>
              <a:off x="3970950" y="317107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89"/>
            <p:cNvSpPr/>
            <p:nvPr/>
          </p:nvSpPr>
          <p:spPr>
            <a:xfrm>
              <a:off x="3970950" y="3247075"/>
              <a:ext cx="62225" cy="53450"/>
            </a:xfrm>
            <a:custGeom>
              <a:avLst/>
              <a:gdLst/>
              <a:ahLst/>
              <a:cxnLst/>
              <a:rect l="l" t="t" r="r" b="b"/>
              <a:pathLst>
                <a:path w="2489" h="2138" extrusionOk="0">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89"/>
            <p:cNvSpPr/>
            <p:nvPr/>
          </p:nvSpPr>
          <p:spPr>
            <a:xfrm>
              <a:off x="3970950" y="33233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89"/>
            <p:cNvSpPr/>
            <p:nvPr/>
          </p:nvSpPr>
          <p:spPr>
            <a:xfrm>
              <a:off x="3970950" y="33995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89"/>
            <p:cNvSpPr/>
            <p:nvPr/>
          </p:nvSpPr>
          <p:spPr>
            <a:xfrm>
              <a:off x="3970950" y="347572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89"/>
            <p:cNvSpPr/>
            <p:nvPr/>
          </p:nvSpPr>
          <p:spPr>
            <a:xfrm>
              <a:off x="3970950" y="355192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89"/>
            <p:cNvSpPr/>
            <p:nvPr/>
          </p:nvSpPr>
          <p:spPr>
            <a:xfrm>
              <a:off x="3970950" y="3627950"/>
              <a:ext cx="62225" cy="53425"/>
            </a:xfrm>
            <a:custGeom>
              <a:avLst/>
              <a:gdLst/>
              <a:ahLst/>
              <a:cxnLst/>
              <a:rect l="l" t="t" r="r" b="b"/>
              <a:pathLst>
                <a:path w="2489" h="2137" extrusionOk="0">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89"/>
            <p:cNvSpPr/>
            <p:nvPr/>
          </p:nvSpPr>
          <p:spPr>
            <a:xfrm>
              <a:off x="3970950" y="3704150"/>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89"/>
            <p:cNvSpPr/>
            <p:nvPr/>
          </p:nvSpPr>
          <p:spPr>
            <a:xfrm>
              <a:off x="3970950" y="3780375"/>
              <a:ext cx="62425" cy="53425"/>
            </a:xfrm>
            <a:custGeom>
              <a:avLst/>
              <a:gdLst/>
              <a:ahLst/>
              <a:cxnLst/>
              <a:rect l="l" t="t" r="r" b="b"/>
              <a:pathLst>
                <a:path w="2497" h="2137" extrusionOk="0">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89"/>
            <p:cNvSpPr/>
            <p:nvPr/>
          </p:nvSpPr>
          <p:spPr>
            <a:xfrm>
              <a:off x="3970950" y="385677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89"/>
            <p:cNvSpPr/>
            <p:nvPr/>
          </p:nvSpPr>
          <p:spPr>
            <a:xfrm>
              <a:off x="3970950" y="4009000"/>
              <a:ext cx="62225" cy="53350"/>
            </a:xfrm>
            <a:custGeom>
              <a:avLst/>
              <a:gdLst/>
              <a:ahLst/>
              <a:cxnLst/>
              <a:rect l="l" t="t" r="r" b="b"/>
              <a:pathLst>
                <a:path w="2489" h="2134" extrusionOk="0">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89"/>
            <p:cNvSpPr/>
            <p:nvPr/>
          </p:nvSpPr>
          <p:spPr>
            <a:xfrm>
              <a:off x="404695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89"/>
            <p:cNvSpPr/>
            <p:nvPr/>
          </p:nvSpPr>
          <p:spPr>
            <a:xfrm>
              <a:off x="4046950" y="286642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89"/>
            <p:cNvSpPr/>
            <p:nvPr/>
          </p:nvSpPr>
          <p:spPr>
            <a:xfrm>
              <a:off x="4046950" y="2942425"/>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89"/>
            <p:cNvSpPr/>
            <p:nvPr/>
          </p:nvSpPr>
          <p:spPr>
            <a:xfrm>
              <a:off x="404695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89"/>
            <p:cNvSpPr/>
            <p:nvPr/>
          </p:nvSpPr>
          <p:spPr>
            <a:xfrm>
              <a:off x="404695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89"/>
            <p:cNvSpPr/>
            <p:nvPr/>
          </p:nvSpPr>
          <p:spPr>
            <a:xfrm>
              <a:off x="4046950"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89"/>
            <p:cNvSpPr/>
            <p:nvPr/>
          </p:nvSpPr>
          <p:spPr>
            <a:xfrm>
              <a:off x="404695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89"/>
            <p:cNvSpPr/>
            <p:nvPr/>
          </p:nvSpPr>
          <p:spPr>
            <a:xfrm>
              <a:off x="4046950" y="3323300"/>
              <a:ext cx="62425" cy="53425"/>
            </a:xfrm>
            <a:custGeom>
              <a:avLst/>
              <a:gdLst/>
              <a:ahLst/>
              <a:cxnLst/>
              <a:rect l="l" t="t" r="r" b="b"/>
              <a:pathLst>
                <a:path w="2497" h="2137" extrusionOk="0">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89"/>
            <p:cNvSpPr/>
            <p:nvPr/>
          </p:nvSpPr>
          <p:spPr>
            <a:xfrm>
              <a:off x="404695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89"/>
            <p:cNvSpPr/>
            <p:nvPr/>
          </p:nvSpPr>
          <p:spPr>
            <a:xfrm>
              <a:off x="4046950" y="34757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89"/>
            <p:cNvSpPr/>
            <p:nvPr/>
          </p:nvSpPr>
          <p:spPr>
            <a:xfrm>
              <a:off x="4046950" y="355192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89"/>
            <p:cNvSpPr/>
            <p:nvPr/>
          </p:nvSpPr>
          <p:spPr>
            <a:xfrm>
              <a:off x="4046950"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89"/>
            <p:cNvSpPr/>
            <p:nvPr/>
          </p:nvSpPr>
          <p:spPr>
            <a:xfrm>
              <a:off x="4046950"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89"/>
            <p:cNvSpPr/>
            <p:nvPr/>
          </p:nvSpPr>
          <p:spPr>
            <a:xfrm>
              <a:off x="41231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89"/>
            <p:cNvSpPr/>
            <p:nvPr/>
          </p:nvSpPr>
          <p:spPr>
            <a:xfrm>
              <a:off x="4123175" y="2866425"/>
              <a:ext cx="62425" cy="53275"/>
            </a:xfrm>
            <a:custGeom>
              <a:avLst/>
              <a:gdLst/>
              <a:ahLst/>
              <a:cxnLst/>
              <a:rect l="l" t="t" r="r" b="b"/>
              <a:pathLst>
                <a:path w="2497" h="2131" extrusionOk="0">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89"/>
            <p:cNvSpPr/>
            <p:nvPr/>
          </p:nvSpPr>
          <p:spPr>
            <a:xfrm>
              <a:off x="4123175" y="29424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89"/>
            <p:cNvSpPr/>
            <p:nvPr/>
          </p:nvSpPr>
          <p:spPr>
            <a:xfrm>
              <a:off x="4123175" y="301865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89"/>
            <p:cNvSpPr/>
            <p:nvPr/>
          </p:nvSpPr>
          <p:spPr>
            <a:xfrm>
              <a:off x="41231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89"/>
            <p:cNvSpPr/>
            <p:nvPr/>
          </p:nvSpPr>
          <p:spPr>
            <a:xfrm>
              <a:off x="4123175" y="317107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89"/>
            <p:cNvSpPr/>
            <p:nvPr/>
          </p:nvSpPr>
          <p:spPr>
            <a:xfrm>
              <a:off x="41231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89"/>
            <p:cNvSpPr/>
            <p:nvPr/>
          </p:nvSpPr>
          <p:spPr>
            <a:xfrm>
              <a:off x="4123175" y="33233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89"/>
            <p:cNvSpPr/>
            <p:nvPr/>
          </p:nvSpPr>
          <p:spPr>
            <a:xfrm>
              <a:off x="4123175" y="33995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89"/>
            <p:cNvSpPr/>
            <p:nvPr/>
          </p:nvSpPr>
          <p:spPr>
            <a:xfrm>
              <a:off x="4123175" y="347572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89"/>
            <p:cNvSpPr/>
            <p:nvPr/>
          </p:nvSpPr>
          <p:spPr>
            <a:xfrm>
              <a:off x="4123175" y="355192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89"/>
            <p:cNvSpPr/>
            <p:nvPr/>
          </p:nvSpPr>
          <p:spPr>
            <a:xfrm>
              <a:off x="4123175" y="3627950"/>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89"/>
            <p:cNvSpPr/>
            <p:nvPr/>
          </p:nvSpPr>
          <p:spPr>
            <a:xfrm>
              <a:off x="4199400"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89"/>
            <p:cNvSpPr/>
            <p:nvPr/>
          </p:nvSpPr>
          <p:spPr>
            <a:xfrm>
              <a:off x="419940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89"/>
            <p:cNvSpPr/>
            <p:nvPr/>
          </p:nvSpPr>
          <p:spPr>
            <a:xfrm>
              <a:off x="4199400" y="317107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89"/>
            <p:cNvSpPr/>
            <p:nvPr/>
          </p:nvSpPr>
          <p:spPr>
            <a:xfrm>
              <a:off x="4199400" y="3247075"/>
              <a:ext cx="62200" cy="53450"/>
            </a:xfrm>
            <a:custGeom>
              <a:avLst/>
              <a:gdLst/>
              <a:ahLst/>
              <a:cxnLst/>
              <a:rect l="l" t="t" r="r" b="b"/>
              <a:pathLst>
                <a:path w="2488" h="2138" extrusionOk="0">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89"/>
            <p:cNvSpPr/>
            <p:nvPr/>
          </p:nvSpPr>
          <p:spPr>
            <a:xfrm>
              <a:off x="4275600" y="3018650"/>
              <a:ext cx="62225" cy="53425"/>
            </a:xfrm>
            <a:custGeom>
              <a:avLst/>
              <a:gdLst/>
              <a:ahLst/>
              <a:cxnLst/>
              <a:rect l="l" t="t" r="r" b="b"/>
              <a:pathLst>
                <a:path w="2489" h="2137" extrusionOk="0">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89"/>
            <p:cNvSpPr/>
            <p:nvPr/>
          </p:nvSpPr>
          <p:spPr>
            <a:xfrm>
              <a:off x="4275600"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89"/>
            <p:cNvSpPr/>
            <p:nvPr/>
          </p:nvSpPr>
          <p:spPr>
            <a:xfrm>
              <a:off x="4275600" y="317107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89"/>
            <p:cNvSpPr/>
            <p:nvPr/>
          </p:nvSpPr>
          <p:spPr>
            <a:xfrm>
              <a:off x="4275600" y="32470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89"/>
            <p:cNvSpPr/>
            <p:nvPr/>
          </p:nvSpPr>
          <p:spPr>
            <a:xfrm>
              <a:off x="4275475" y="3323300"/>
              <a:ext cx="62350" cy="53425"/>
            </a:xfrm>
            <a:custGeom>
              <a:avLst/>
              <a:gdLst/>
              <a:ahLst/>
              <a:cxnLst/>
              <a:rect l="l" t="t" r="r" b="b"/>
              <a:pathLst>
                <a:path w="2494" h="2137" extrusionOk="0">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89"/>
            <p:cNvSpPr/>
            <p:nvPr/>
          </p:nvSpPr>
          <p:spPr>
            <a:xfrm>
              <a:off x="4199400" y="33233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89"/>
            <p:cNvSpPr/>
            <p:nvPr/>
          </p:nvSpPr>
          <p:spPr>
            <a:xfrm>
              <a:off x="4199400" y="33995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89"/>
            <p:cNvSpPr/>
            <p:nvPr/>
          </p:nvSpPr>
          <p:spPr>
            <a:xfrm>
              <a:off x="4199400" y="34757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89"/>
            <p:cNvSpPr/>
            <p:nvPr/>
          </p:nvSpPr>
          <p:spPr>
            <a:xfrm>
              <a:off x="4199400" y="355192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89"/>
            <p:cNvSpPr/>
            <p:nvPr/>
          </p:nvSpPr>
          <p:spPr>
            <a:xfrm>
              <a:off x="4199400" y="36279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89"/>
            <p:cNvSpPr/>
            <p:nvPr/>
          </p:nvSpPr>
          <p:spPr>
            <a:xfrm>
              <a:off x="419940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89"/>
            <p:cNvSpPr/>
            <p:nvPr/>
          </p:nvSpPr>
          <p:spPr>
            <a:xfrm>
              <a:off x="4123175" y="3704150"/>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89"/>
            <p:cNvSpPr/>
            <p:nvPr/>
          </p:nvSpPr>
          <p:spPr>
            <a:xfrm>
              <a:off x="412317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89"/>
            <p:cNvSpPr/>
            <p:nvPr/>
          </p:nvSpPr>
          <p:spPr>
            <a:xfrm>
              <a:off x="4046950" y="3780375"/>
              <a:ext cx="62425" cy="53425"/>
            </a:xfrm>
            <a:custGeom>
              <a:avLst/>
              <a:gdLst/>
              <a:ahLst/>
              <a:cxnLst/>
              <a:rect l="l" t="t" r="r" b="b"/>
              <a:pathLst>
                <a:path w="2497" h="2137" extrusionOk="0">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89"/>
            <p:cNvSpPr/>
            <p:nvPr/>
          </p:nvSpPr>
          <p:spPr>
            <a:xfrm>
              <a:off x="4046950" y="385677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89"/>
            <p:cNvSpPr/>
            <p:nvPr/>
          </p:nvSpPr>
          <p:spPr>
            <a:xfrm>
              <a:off x="4046950"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9"/>
            <p:cNvSpPr/>
            <p:nvPr/>
          </p:nvSpPr>
          <p:spPr>
            <a:xfrm>
              <a:off x="4046950" y="3932800"/>
              <a:ext cx="62425" cy="53425"/>
            </a:xfrm>
            <a:custGeom>
              <a:avLst/>
              <a:gdLst/>
              <a:ahLst/>
              <a:cxnLst/>
              <a:rect l="l" t="t" r="r" b="b"/>
              <a:pathLst>
                <a:path w="2497" h="2137" extrusionOk="0">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89"/>
            <p:cNvSpPr/>
            <p:nvPr/>
          </p:nvSpPr>
          <p:spPr>
            <a:xfrm>
              <a:off x="3970950" y="39328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89"/>
            <p:cNvSpPr/>
            <p:nvPr/>
          </p:nvSpPr>
          <p:spPr>
            <a:xfrm>
              <a:off x="35898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9"/>
            <p:cNvSpPr/>
            <p:nvPr/>
          </p:nvSpPr>
          <p:spPr>
            <a:xfrm>
              <a:off x="35898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9"/>
            <p:cNvSpPr/>
            <p:nvPr/>
          </p:nvSpPr>
          <p:spPr>
            <a:xfrm>
              <a:off x="358987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9"/>
            <p:cNvSpPr/>
            <p:nvPr/>
          </p:nvSpPr>
          <p:spPr>
            <a:xfrm>
              <a:off x="358987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9"/>
            <p:cNvSpPr/>
            <p:nvPr/>
          </p:nvSpPr>
          <p:spPr>
            <a:xfrm>
              <a:off x="358987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9"/>
            <p:cNvSpPr/>
            <p:nvPr/>
          </p:nvSpPr>
          <p:spPr>
            <a:xfrm>
              <a:off x="358987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9"/>
            <p:cNvSpPr/>
            <p:nvPr/>
          </p:nvSpPr>
          <p:spPr>
            <a:xfrm>
              <a:off x="358987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9"/>
            <p:cNvSpPr/>
            <p:nvPr/>
          </p:nvSpPr>
          <p:spPr>
            <a:xfrm>
              <a:off x="328522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89"/>
            <p:cNvSpPr/>
            <p:nvPr/>
          </p:nvSpPr>
          <p:spPr>
            <a:xfrm>
              <a:off x="328522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89"/>
            <p:cNvSpPr/>
            <p:nvPr/>
          </p:nvSpPr>
          <p:spPr>
            <a:xfrm>
              <a:off x="328522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9"/>
            <p:cNvSpPr/>
            <p:nvPr/>
          </p:nvSpPr>
          <p:spPr>
            <a:xfrm>
              <a:off x="3361450" y="279020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9"/>
            <p:cNvSpPr/>
            <p:nvPr/>
          </p:nvSpPr>
          <p:spPr>
            <a:xfrm>
              <a:off x="3361450" y="2866425"/>
              <a:ext cx="62200" cy="53275"/>
            </a:xfrm>
            <a:custGeom>
              <a:avLst/>
              <a:gdLst/>
              <a:ahLst/>
              <a:cxnLst/>
              <a:rect l="l" t="t" r="r" b="b"/>
              <a:pathLst>
                <a:path w="2488" h="2131" extrusionOk="0">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9"/>
            <p:cNvSpPr/>
            <p:nvPr/>
          </p:nvSpPr>
          <p:spPr>
            <a:xfrm>
              <a:off x="3361450" y="2942425"/>
              <a:ext cx="62200" cy="53450"/>
            </a:xfrm>
            <a:custGeom>
              <a:avLst/>
              <a:gdLst/>
              <a:ahLst/>
              <a:cxnLst/>
              <a:rect l="l" t="t" r="r" b="b"/>
              <a:pathLst>
                <a:path w="2488" h="2138" extrusionOk="0">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9"/>
            <p:cNvSpPr/>
            <p:nvPr/>
          </p:nvSpPr>
          <p:spPr>
            <a:xfrm>
              <a:off x="3361450" y="3018650"/>
              <a:ext cx="62200" cy="53425"/>
            </a:xfrm>
            <a:custGeom>
              <a:avLst/>
              <a:gdLst/>
              <a:ahLst/>
              <a:cxnLst/>
              <a:rect l="l" t="t" r="r" b="b"/>
              <a:pathLst>
                <a:path w="2488" h="2137" extrusionOk="0">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9"/>
            <p:cNvSpPr/>
            <p:nvPr/>
          </p:nvSpPr>
          <p:spPr>
            <a:xfrm>
              <a:off x="3361450" y="309485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9"/>
            <p:cNvSpPr/>
            <p:nvPr/>
          </p:nvSpPr>
          <p:spPr>
            <a:xfrm>
              <a:off x="3437450"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9"/>
            <p:cNvSpPr/>
            <p:nvPr/>
          </p:nvSpPr>
          <p:spPr>
            <a:xfrm>
              <a:off x="3437450"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9"/>
            <p:cNvSpPr/>
            <p:nvPr/>
          </p:nvSpPr>
          <p:spPr>
            <a:xfrm>
              <a:off x="3437450" y="279020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9"/>
            <p:cNvSpPr/>
            <p:nvPr/>
          </p:nvSpPr>
          <p:spPr>
            <a:xfrm>
              <a:off x="3437450" y="286642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9"/>
            <p:cNvSpPr/>
            <p:nvPr/>
          </p:nvSpPr>
          <p:spPr>
            <a:xfrm>
              <a:off x="3437450" y="2942425"/>
              <a:ext cx="62425" cy="53450"/>
            </a:xfrm>
            <a:custGeom>
              <a:avLst/>
              <a:gdLst/>
              <a:ahLst/>
              <a:cxnLst/>
              <a:rect l="l" t="t" r="r" b="b"/>
              <a:pathLst>
                <a:path w="2497" h="2138" extrusionOk="0">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9"/>
            <p:cNvSpPr/>
            <p:nvPr/>
          </p:nvSpPr>
          <p:spPr>
            <a:xfrm>
              <a:off x="3437450" y="3018650"/>
              <a:ext cx="62425" cy="53425"/>
            </a:xfrm>
            <a:custGeom>
              <a:avLst/>
              <a:gdLst/>
              <a:ahLst/>
              <a:cxnLst/>
              <a:rect l="l" t="t" r="r" b="b"/>
              <a:pathLst>
                <a:path w="2497" h="2137" extrusionOk="0">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9"/>
            <p:cNvSpPr/>
            <p:nvPr/>
          </p:nvSpPr>
          <p:spPr>
            <a:xfrm>
              <a:off x="3437450" y="309485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9"/>
            <p:cNvSpPr/>
            <p:nvPr/>
          </p:nvSpPr>
          <p:spPr>
            <a:xfrm>
              <a:off x="3513675" y="26377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9"/>
            <p:cNvSpPr/>
            <p:nvPr/>
          </p:nvSpPr>
          <p:spPr>
            <a:xfrm>
              <a:off x="35136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9"/>
            <p:cNvSpPr/>
            <p:nvPr/>
          </p:nvSpPr>
          <p:spPr>
            <a:xfrm>
              <a:off x="35136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9"/>
            <p:cNvSpPr/>
            <p:nvPr/>
          </p:nvSpPr>
          <p:spPr>
            <a:xfrm>
              <a:off x="3513675" y="286642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9"/>
            <p:cNvSpPr/>
            <p:nvPr/>
          </p:nvSpPr>
          <p:spPr>
            <a:xfrm>
              <a:off x="3513675" y="2942425"/>
              <a:ext cx="62425" cy="53450"/>
            </a:xfrm>
            <a:custGeom>
              <a:avLst/>
              <a:gdLst/>
              <a:ahLst/>
              <a:cxnLst/>
              <a:rect l="l" t="t" r="r" b="b"/>
              <a:pathLst>
                <a:path w="2497" h="2138" extrusionOk="0">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9"/>
            <p:cNvSpPr/>
            <p:nvPr/>
          </p:nvSpPr>
          <p:spPr>
            <a:xfrm>
              <a:off x="3513675" y="3018650"/>
              <a:ext cx="62425" cy="53425"/>
            </a:xfrm>
            <a:custGeom>
              <a:avLst/>
              <a:gdLst/>
              <a:ahLst/>
              <a:cxnLst/>
              <a:rect l="l" t="t" r="r" b="b"/>
              <a:pathLst>
                <a:path w="2497"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9"/>
            <p:cNvSpPr/>
            <p:nvPr/>
          </p:nvSpPr>
          <p:spPr>
            <a:xfrm>
              <a:off x="35136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9"/>
            <p:cNvSpPr/>
            <p:nvPr/>
          </p:nvSpPr>
          <p:spPr>
            <a:xfrm>
              <a:off x="3513675" y="317107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9"/>
            <p:cNvSpPr/>
            <p:nvPr/>
          </p:nvSpPr>
          <p:spPr>
            <a:xfrm>
              <a:off x="358987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9"/>
            <p:cNvSpPr/>
            <p:nvPr/>
          </p:nvSpPr>
          <p:spPr>
            <a:xfrm>
              <a:off x="3666100"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89"/>
            <p:cNvSpPr/>
            <p:nvPr/>
          </p:nvSpPr>
          <p:spPr>
            <a:xfrm>
              <a:off x="3666100" y="271400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9"/>
            <p:cNvSpPr/>
            <p:nvPr/>
          </p:nvSpPr>
          <p:spPr>
            <a:xfrm>
              <a:off x="3666100"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9"/>
            <p:cNvSpPr/>
            <p:nvPr/>
          </p:nvSpPr>
          <p:spPr>
            <a:xfrm>
              <a:off x="366610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9"/>
            <p:cNvSpPr/>
            <p:nvPr/>
          </p:nvSpPr>
          <p:spPr>
            <a:xfrm>
              <a:off x="3666100" y="3018650"/>
              <a:ext cx="62200" cy="53425"/>
            </a:xfrm>
            <a:custGeom>
              <a:avLst/>
              <a:gdLst/>
              <a:ahLst/>
              <a:cxnLst/>
              <a:rect l="l" t="t" r="r" b="b"/>
              <a:pathLst>
                <a:path w="2488"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89"/>
            <p:cNvSpPr/>
            <p:nvPr/>
          </p:nvSpPr>
          <p:spPr>
            <a:xfrm>
              <a:off x="3666100"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89"/>
            <p:cNvSpPr/>
            <p:nvPr/>
          </p:nvSpPr>
          <p:spPr>
            <a:xfrm>
              <a:off x="3666100" y="317107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9"/>
            <p:cNvSpPr/>
            <p:nvPr/>
          </p:nvSpPr>
          <p:spPr>
            <a:xfrm>
              <a:off x="3742300" y="2637775"/>
              <a:ext cx="62225" cy="53450"/>
            </a:xfrm>
            <a:custGeom>
              <a:avLst/>
              <a:gdLst/>
              <a:ahLst/>
              <a:cxnLst/>
              <a:rect l="l" t="t" r="r" b="b"/>
              <a:pathLst>
                <a:path w="2489" h="2138" extrusionOk="0">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9"/>
            <p:cNvSpPr/>
            <p:nvPr/>
          </p:nvSpPr>
          <p:spPr>
            <a:xfrm>
              <a:off x="3742300" y="271400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9"/>
            <p:cNvSpPr/>
            <p:nvPr/>
          </p:nvSpPr>
          <p:spPr>
            <a:xfrm>
              <a:off x="3742300" y="2790200"/>
              <a:ext cx="62225" cy="53350"/>
            </a:xfrm>
            <a:custGeom>
              <a:avLst/>
              <a:gdLst/>
              <a:ahLst/>
              <a:cxnLst/>
              <a:rect l="l" t="t" r="r" b="b"/>
              <a:pathLst>
                <a:path w="2489" h="2134" extrusionOk="0">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9"/>
            <p:cNvSpPr/>
            <p:nvPr/>
          </p:nvSpPr>
          <p:spPr>
            <a:xfrm>
              <a:off x="3742300" y="2942425"/>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9"/>
            <p:cNvSpPr/>
            <p:nvPr/>
          </p:nvSpPr>
          <p:spPr>
            <a:xfrm>
              <a:off x="3742300" y="301865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9"/>
            <p:cNvSpPr/>
            <p:nvPr/>
          </p:nvSpPr>
          <p:spPr>
            <a:xfrm>
              <a:off x="3742300" y="309485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9"/>
            <p:cNvSpPr/>
            <p:nvPr/>
          </p:nvSpPr>
          <p:spPr>
            <a:xfrm>
              <a:off x="3742300" y="3171075"/>
              <a:ext cx="62225" cy="53300"/>
            </a:xfrm>
            <a:custGeom>
              <a:avLst/>
              <a:gdLst/>
              <a:ahLst/>
              <a:cxnLst/>
              <a:rect l="l" t="t" r="r" b="b"/>
              <a:pathLst>
                <a:path w="2489" h="2132" extrusionOk="0">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9"/>
            <p:cNvSpPr/>
            <p:nvPr/>
          </p:nvSpPr>
          <p:spPr>
            <a:xfrm>
              <a:off x="3742300" y="3247075"/>
              <a:ext cx="62225" cy="53450"/>
            </a:xfrm>
            <a:custGeom>
              <a:avLst/>
              <a:gdLst/>
              <a:ahLst/>
              <a:cxnLst/>
              <a:rect l="l" t="t" r="r" b="b"/>
              <a:pathLst>
                <a:path w="2489" h="2138" extrusionOk="0">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9"/>
            <p:cNvSpPr/>
            <p:nvPr/>
          </p:nvSpPr>
          <p:spPr>
            <a:xfrm>
              <a:off x="381852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9"/>
            <p:cNvSpPr/>
            <p:nvPr/>
          </p:nvSpPr>
          <p:spPr>
            <a:xfrm>
              <a:off x="3818525" y="27902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9"/>
            <p:cNvSpPr/>
            <p:nvPr/>
          </p:nvSpPr>
          <p:spPr>
            <a:xfrm>
              <a:off x="3818525" y="29424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9"/>
            <p:cNvSpPr/>
            <p:nvPr/>
          </p:nvSpPr>
          <p:spPr>
            <a:xfrm>
              <a:off x="3818525" y="301865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9"/>
            <p:cNvSpPr/>
            <p:nvPr/>
          </p:nvSpPr>
          <p:spPr>
            <a:xfrm>
              <a:off x="3818525" y="309485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9"/>
            <p:cNvSpPr/>
            <p:nvPr/>
          </p:nvSpPr>
          <p:spPr>
            <a:xfrm>
              <a:off x="3818525"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9"/>
            <p:cNvSpPr/>
            <p:nvPr/>
          </p:nvSpPr>
          <p:spPr>
            <a:xfrm>
              <a:off x="381852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9"/>
            <p:cNvSpPr/>
            <p:nvPr/>
          </p:nvSpPr>
          <p:spPr>
            <a:xfrm>
              <a:off x="381852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9"/>
            <p:cNvSpPr/>
            <p:nvPr/>
          </p:nvSpPr>
          <p:spPr>
            <a:xfrm>
              <a:off x="381852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9"/>
            <p:cNvSpPr/>
            <p:nvPr/>
          </p:nvSpPr>
          <p:spPr>
            <a:xfrm>
              <a:off x="38185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9"/>
            <p:cNvSpPr/>
            <p:nvPr/>
          </p:nvSpPr>
          <p:spPr>
            <a:xfrm>
              <a:off x="3894725" y="27902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9"/>
            <p:cNvSpPr/>
            <p:nvPr/>
          </p:nvSpPr>
          <p:spPr>
            <a:xfrm>
              <a:off x="3894725" y="393280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9"/>
            <p:cNvSpPr/>
            <p:nvPr/>
          </p:nvSpPr>
          <p:spPr>
            <a:xfrm>
              <a:off x="3894725" y="385677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9"/>
            <p:cNvSpPr/>
            <p:nvPr/>
          </p:nvSpPr>
          <p:spPr>
            <a:xfrm>
              <a:off x="3894725" y="3780375"/>
              <a:ext cx="62425" cy="53425"/>
            </a:xfrm>
            <a:custGeom>
              <a:avLst/>
              <a:gdLst/>
              <a:ahLst/>
              <a:cxnLst/>
              <a:rect l="l" t="t" r="r" b="b"/>
              <a:pathLst>
                <a:path w="2497" h="2137" extrusionOk="0">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9"/>
            <p:cNvSpPr/>
            <p:nvPr/>
          </p:nvSpPr>
          <p:spPr>
            <a:xfrm>
              <a:off x="3894725" y="3704150"/>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9"/>
            <p:cNvSpPr/>
            <p:nvPr/>
          </p:nvSpPr>
          <p:spPr>
            <a:xfrm>
              <a:off x="3894725"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9"/>
            <p:cNvSpPr/>
            <p:nvPr/>
          </p:nvSpPr>
          <p:spPr>
            <a:xfrm>
              <a:off x="3894725" y="355192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9"/>
            <p:cNvSpPr/>
            <p:nvPr/>
          </p:nvSpPr>
          <p:spPr>
            <a:xfrm>
              <a:off x="3894725"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9"/>
            <p:cNvSpPr/>
            <p:nvPr/>
          </p:nvSpPr>
          <p:spPr>
            <a:xfrm>
              <a:off x="3894725"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89"/>
            <p:cNvSpPr/>
            <p:nvPr/>
          </p:nvSpPr>
          <p:spPr>
            <a:xfrm>
              <a:off x="3894600" y="3323300"/>
              <a:ext cx="62350" cy="53425"/>
            </a:xfrm>
            <a:custGeom>
              <a:avLst/>
              <a:gdLst/>
              <a:ahLst/>
              <a:cxnLst/>
              <a:rect l="l" t="t" r="r" b="b"/>
              <a:pathLst>
                <a:path w="2494" h="2137" extrusionOk="0">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9"/>
            <p:cNvSpPr/>
            <p:nvPr/>
          </p:nvSpPr>
          <p:spPr>
            <a:xfrm>
              <a:off x="3894725" y="32470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9"/>
            <p:cNvSpPr/>
            <p:nvPr/>
          </p:nvSpPr>
          <p:spPr>
            <a:xfrm>
              <a:off x="3894725"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9"/>
            <p:cNvSpPr/>
            <p:nvPr/>
          </p:nvSpPr>
          <p:spPr>
            <a:xfrm>
              <a:off x="3894725" y="309485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9"/>
            <p:cNvSpPr/>
            <p:nvPr/>
          </p:nvSpPr>
          <p:spPr>
            <a:xfrm>
              <a:off x="3894725" y="301865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9"/>
            <p:cNvSpPr/>
            <p:nvPr/>
          </p:nvSpPr>
          <p:spPr>
            <a:xfrm>
              <a:off x="3894725"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9"/>
            <p:cNvSpPr/>
            <p:nvPr/>
          </p:nvSpPr>
          <p:spPr>
            <a:xfrm>
              <a:off x="3894725"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9"/>
            <p:cNvSpPr/>
            <p:nvPr/>
          </p:nvSpPr>
          <p:spPr>
            <a:xfrm>
              <a:off x="3818525"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9"/>
            <p:cNvSpPr/>
            <p:nvPr/>
          </p:nvSpPr>
          <p:spPr>
            <a:xfrm>
              <a:off x="3742300" y="2866425"/>
              <a:ext cx="62225" cy="53225"/>
            </a:xfrm>
            <a:custGeom>
              <a:avLst/>
              <a:gdLst/>
              <a:ahLst/>
              <a:cxnLst/>
              <a:rect l="l" t="t" r="r" b="b"/>
              <a:pathLst>
                <a:path w="2489" h="2129" extrusionOk="0">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9"/>
            <p:cNvSpPr/>
            <p:nvPr/>
          </p:nvSpPr>
          <p:spPr>
            <a:xfrm>
              <a:off x="366610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9"/>
            <p:cNvSpPr/>
            <p:nvPr/>
          </p:nvSpPr>
          <p:spPr>
            <a:xfrm>
              <a:off x="450405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9"/>
            <p:cNvSpPr/>
            <p:nvPr/>
          </p:nvSpPr>
          <p:spPr>
            <a:xfrm>
              <a:off x="4504050" y="3171075"/>
              <a:ext cx="62200" cy="53350"/>
            </a:xfrm>
            <a:custGeom>
              <a:avLst/>
              <a:gdLst/>
              <a:ahLst/>
              <a:cxnLst/>
              <a:rect l="l" t="t" r="r" b="b"/>
              <a:pathLst>
                <a:path w="2488" h="2134" extrusionOk="0">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9"/>
            <p:cNvSpPr/>
            <p:nvPr/>
          </p:nvSpPr>
          <p:spPr>
            <a:xfrm>
              <a:off x="450405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9"/>
            <p:cNvSpPr/>
            <p:nvPr/>
          </p:nvSpPr>
          <p:spPr>
            <a:xfrm>
              <a:off x="4427825" y="33233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9"/>
            <p:cNvSpPr/>
            <p:nvPr/>
          </p:nvSpPr>
          <p:spPr>
            <a:xfrm>
              <a:off x="4427825" y="32470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9"/>
            <p:cNvSpPr/>
            <p:nvPr/>
          </p:nvSpPr>
          <p:spPr>
            <a:xfrm>
              <a:off x="4427825" y="3171075"/>
              <a:ext cx="62425" cy="53275"/>
            </a:xfrm>
            <a:custGeom>
              <a:avLst/>
              <a:gdLst/>
              <a:ahLst/>
              <a:cxnLst/>
              <a:rect l="l" t="t" r="r" b="b"/>
              <a:pathLst>
                <a:path w="2497" h="2131" extrusionOk="0">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9"/>
            <p:cNvSpPr/>
            <p:nvPr/>
          </p:nvSpPr>
          <p:spPr>
            <a:xfrm>
              <a:off x="4427825" y="3094850"/>
              <a:ext cx="62425" cy="53350"/>
            </a:xfrm>
            <a:custGeom>
              <a:avLst/>
              <a:gdLst/>
              <a:ahLst/>
              <a:cxnLst/>
              <a:rect l="l" t="t" r="r" b="b"/>
              <a:pathLst>
                <a:path w="2497" h="2134" extrusionOk="0">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9"/>
            <p:cNvSpPr/>
            <p:nvPr/>
          </p:nvSpPr>
          <p:spPr>
            <a:xfrm>
              <a:off x="4427825" y="3018650"/>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9"/>
            <p:cNvSpPr/>
            <p:nvPr/>
          </p:nvSpPr>
          <p:spPr>
            <a:xfrm>
              <a:off x="435160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9"/>
            <p:cNvSpPr/>
            <p:nvPr/>
          </p:nvSpPr>
          <p:spPr>
            <a:xfrm>
              <a:off x="4351600" y="332330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9"/>
            <p:cNvSpPr/>
            <p:nvPr/>
          </p:nvSpPr>
          <p:spPr>
            <a:xfrm>
              <a:off x="435160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9"/>
            <p:cNvSpPr/>
            <p:nvPr/>
          </p:nvSpPr>
          <p:spPr>
            <a:xfrm>
              <a:off x="435160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89"/>
            <p:cNvSpPr/>
            <p:nvPr/>
          </p:nvSpPr>
          <p:spPr>
            <a:xfrm>
              <a:off x="4351600" y="29424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9"/>
            <p:cNvSpPr/>
            <p:nvPr/>
          </p:nvSpPr>
          <p:spPr>
            <a:xfrm>
              <a:off x="427560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9"/>
            <p:cNvSpPr/>
            <p:nvPr/>
          </p:nvSpPr>
          <p:spPr>
            <a:xfrm>
              <a:off x="427560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9"/>
            <p:cNvSpPr/>
            <p:nvPr/>
          </p:nvSpPr>
          <p:spPr>
            <a:xfrm>
              <a:off x="4275600"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9"/>
            <p:cNvSpPr/>
            <p:nvPr/>
          </p:nvSpPr>
          <p:spPr>
            <a:xfrm>
              <a:off x="4275600"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9"/>
            <p:cNvSpPr/>
            <p:nvPr/>
          </p:nvSpPr>
          <p:spPr>
            <a:xfrm>
              <a:off x="42756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9"/>
            <p:cNvSpPr/>
            <p:nvPr/>
          </p:nvSpPr>
          <p:spPr>
            <a:xfrm>
              <a:off x="4275600" y="3399500"/>
              <a:ext cx="62225" cy="53350"/>
            </a:xfrm>
            <a:custGeom>
              <a:avLst/>
              <a:gdLst/>
              <a:ahLst/>
              <a:cxnLst/>
              <a:rect l="l" t="t" r="r" b="b"/>
              <a:pathLst>
                <a:path w="2489" h="2134" extrusionOk="0">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9"/>
            <p:cNvSpPr/>
            <p:nvPr/>
          </p:nvSpPr>
          <p:spPr>
            <a:xfrm>
              <a:off x="427560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9"/>
            <p:cNvSpPr/>
            <p:nvPr/>
          </p:nvSpPr>
          <p:spPr>
            <a:xfrm>
              <a:off x="427560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9"/>
            <p:cNvSpPr/>
            <p:nvPr/>
          </p:nvSpPr>
          <p:spPr>
            <a:xfrm>
              <a:off x="41994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9"/>
            <p:cNvSpPr/>
            <p:nvPr/>
          </p:nvSpPr>
          <p:spPr>
            <a:xfrm>
              <a:off x="41994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9"/>
            <p:cNvSpPr/>
            <p:nvPr/>
          </p:nvSpPr>
          <p:spPr>
            <a:xfrm>
              <a:off x="419940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9"/>
            <p:cNvSpPr/>
            <p:nvPr/>
          </p:nvSpPr>
          <p:spPr>
            <a:xfrm>
              <a:off x="419940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9"/>
            <p:cNvSpPr/>
            <p:nvPr/>
          </p:nvSpPr>
          <p:spPr>
            <a:xfrm>
              <a:off x="4123175" y="4085225"/>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9"/>
            <p:cNvSpPr/>
            <p:nvPr/>
          </p:nvSpPr>
          <p:spPr>
            <a:xfrm>
              <a:off x="4123175" y="4009000"/>
              <a:ext cx="62425" cy="53350"/>
            </a:xfrm>
            <a:custGeom>
              <a:avLst/>
              <a:gdLst/>
              <a:ahLst/>
              <a:cxnLst/>
              <a:rect l="l" t="t" r="r" b="b"/>
              <a:pathLst>
                <a:path w="2497" h="2134" extrusionOk="0">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9"/>
            <p:cNvSpPr/>
            <p:nvPr/>
          </p:nvSpPr>
          <p:spPr>
            <a:xfrm>
              <a:off x="4123175" y="39328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9"/>
            <p:cNvSpPr/>
            <p:nvPr/>
          </p:nvSpPr>
          <p:spPr>
            <a:xfrm>
              <a:off x="4123175" y="385677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9"/>
            <p:cNvSpPr/>
            <p:nvPr/>
          </p:nvSpPr>
          <p:spPr>
            <a:xfrm>
              <a:off x="41231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9"/>
            <p:cNvSpPr/>
            <p:nvPr/>
          </p:nvSpPr>
          <p:spPr>
            <a:xfrm>
              <a:off x="4046950"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9"/>
            <p:cNvSpPr/>
            <p:nvPr/>
          </p:nvSpPr>
          <p:spPr>
            <a:xfrm>
              <a:off x="404695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9"/>
            <p:cNvSpPr/>
            <p:nvPr/>
          </p:nvSpPr>
          <p:spPr>
            <a:xfrm>
              <a:off x="4046950" y="26377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9"/>
            <p:cNvSpPr/>
            <p:nvPr/>
          </p:nvSpPr>
          <p:spPr>
            <a:xfrm>
              <a:off x="3970950" y="4085225"/>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9"/>
            <p:cNvSpPr/>
            <p:nvPr/>
          </p:nvSpPr>
          <p:spPr>
            <a:xfrm>
              <a:off x="3970950" y="2714000"/>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9"/>
            <p:cNvSpPr/>
            <p:nvPr/>
          </p:nvSpPr>
          <p:spPr>
            <a:xfrm>
              <a:off x="3970950" y="2637775"/>
              <a:ext cx="62225" cy="53450"/>
            </a:xfrm>
            <a:custGeom>
              <a:avLst/>
              <a:gdLst/>
              <a:ahLst/>
              <a:cxnLst/>
              <a:rect l="l" t="t" r="r" b="b"/>
              <a:pathLst>
                <a:path w="2489" h="2138" extrusionOk="0">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9"/>
            <p:cNvSpPr/>
            <p:nvPr/>
          </p:nvSpPr>
          <p:spPr>
            <a:xfrm>
              <a:off x="3894725" y="408522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9"/>
            <p:cNvSpPr/>
            <p:nvPr/>
          </p:nvSpPr>
          <p:spPr>
            <a:xfrm>
              <a:off x="3894725" y="4009000"/>
              <a:ext cx="62225" cy="53350"/>
            </a:xfrm>
            <a:custGeom>
              <a:avLst/>
              <a:gdLst/>
              <a:ahLst/>
              <a:cxnLst/>
              <a:rect l="l" t="t" r="r" b="b"/>
              <a:pathLst>
                <a:path w="2489" h="2134" extrusionOk="0">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9"/>
            <p:cNvSpPr/>
            <p:nvPr/>
          </p:nvSpPr>
          <p:spPr>
            <a:xfrm>
              <a:off x="3894725" y="2714000"/>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9"/>
            <p:cNvSpPr/>
            <p:nvPr/>
          </p:nvSpPr>
          <p:spPr>
            <a:xfrm>
              <a:off x="3894725" y="26377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9"/>
            <p:cNvSpPr/>
            <p:nvPr/>
          </p:nvSpPr>
          <p:spPr>
            <a:xfrm>
              <a:off x="38185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9"/>
            <p:cNvSpPr/>
            <p:nvPr/>
          </p:nvSpPr>
          <p:spPr>
            <a:xfrm>
              <a:off x="38185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9"/>
            <p:cNvSpPr/>
            <p:nvPr/>
          </p:nvSpPr>
          <p:spPr>
            <a:xfrm>
              <a:off x="38185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9"/>
            <p:cNvSpPr/>
            <p:nvPr/>
          </p:nvSpPr>
          <p:spPr>
            <a:xfrm>
              <a:off x="38185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9"/>
            <p:cNvSpPr/>
            <p:nvPr/>
          </p:nvSpPr>
          <p:spPr>
            <a:xfrm>
              <a:off x="38185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9"/>
            <p:cNvSpPr/>
            <p:nvPr/>
          </p:nvSpPr>
          <p:spPr>
            <a:xfrm>
              <a:off x="381852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9"/>
            <p:cNvSpPr/>
            <p:nvPr/>
          </p:nvSpPr>
          <p:spPr>
            <a:xfrm>
              <a:off x="3818525"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9"/>
            <p:cNvSpPr/>
            <p:nvPr/>
          </p:nvSpPr>
          <p:spPr>
            <a:xfrm>
              <a:off x="3818525" y="26377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9"/>
            <p:cNvSpPr/>
            <p:nvPr/>
          </p:nvSpPr>
          <p:spPr>
            <a:xfrm>
              <a:off x="3742300" y="3780375"/>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9"/>
            <p:cNvSpPr/>
            <p:nvPr/>
          </p:nvSpPr>
          <p:spPr>
            <a:xfrm>
              <a:off x="3742300" y="3704150"/>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9"/>
            <p:cNvSpPr/>
            <p:nvPr/>
          </p:nvSpPr>
          <p:spPr>
            <a:xfrm>
              <a:off x="3742300" y="3475725"/>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9"/>
            <p:cNvSpPr/>
            <p:nvPr/>
          </p:nvSpPr>
          <p:spPr>
            <a:xfrm>
              <a:off x="3742300" y="339950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9"/>
            <p:cNvSpPr/>
            <p:nvPr/>
          </p:nvSpPr>
          <p:spPr>
            <a:xfrm>
              <a:off x="3742175" y="332330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9"/>
            <p:cNvSpPr/>
            <p:nvPr/>
          </p:nvSpPr>
          <p:spPr>
            <a:xfrm>
              <a:off x="3742300" y="2561575"/>
              <a:ext cx="62225" cy="53425"/>
            </a:xfrm>
            <a:custGeom>
              <a:avLst/>
              <a:gdLst/>
              <a:ahLst/>
              <a:cxnLst/>
              <a:rect l="l" t="t" r="r" b="b"/>
              <a:pathLst>
                <a:path w="2489" h="2137" extrusionOk="0">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9"/>
            <p:cNvSpPr/>
            <p:nvPr/>
          </p:nvSpPr>
          <p:spPr>
            <a:xfrm>
              <a:off x="3665950"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9"/>
            <p:cNvSpPr/>
            <p:nvPr/>
          </p:nvSpPr>
          <p:spPr>
            <a:xfrm>
              <a:off x="366610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9"/>
            <p:cNvSpPr/>
            <p:nvPr/>
          </p:nvSpPr>
          <p:spPr>
            <a:xfrm>
              <a:off x="36661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9"/>
            <p:cNvSpPr/>
            <p:nvPr/>
          </p:nvSpPr>
          <p:spPr>
            <a:xfrm>
              <a:off x="3589875" y="32470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9"/>
            <p:cNvSpPr/>
            <p:nvPr/>
          </p:nvSpPr>
          <p:spPr>
            <a:xfrm>
              <a:off x="35898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9"/>
            <p:cNvSpPr/>
            <p:nvPr/>
          </p:nvSpPr>
          <p:spPr>
            <a:xfrm>
              <a:off x="35898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9"/>
            <p:cNvSpPr/>
            <p:nvPr/>
          </p:nvSpPr>
          <p:spPr>
            <a:xfrm>
              <a:off x="35136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9"/>
            <p:cNvSpPr/>
            <p:nvPr/>
          </p:nvSpPr>
          <p:spPr>
            <a:xfrm>
              <a:off x="3513675"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9"/>
            <p:cNvSpPr/>
            <p:nvPr/>
          </p:nvSpPr>
          <p:spPr>
            <a:xfrm>
              <a:off x="3513675" y="2485550"/>
              <a:ext cx="62425" cy="53300"/>
            </a:xfrm>
            <a:custGeom>
              <a:avLst/>
              <a:gdLst/>
              <a:ahLst/>
              <a:cxnLst/>
              <a:rect l="l" t="t" r="r" b="b"/>
              <a:pathLst>
                <a:path w="2497"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9"/>
            <p:cNvSpPr/>
            <p:nvPr/>
          </p:nvSpPr>
          <p:spPr>
            <a:xfrm>
              <a:off x="3437450" y="32470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9"/>
            <p:cNvSpPr/>
            <p:nvPr/>
          </p:nvSpPr>
          <p:spPr>
            <a:xfrm>
              <a:off x="3437450" y="317107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9"/>
            <p:cNvSpPr/>
            <p:nvPr/>
          </p:nvSpPr>
          <p:spPr>
            <a:xfrm>
              <a:off x="3437450"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9"/>
            <p:cNvSpPr/>
            <p:nvPr/>
          </p:nvSpPr>
          <p:spPr>
            <a:xfrm>
              <a:off x="3437450" y="2485550"/>
              <a:ext cx="62425" cy="53300"/>
            </a:xfrm>
            <a:custGeom>
              <a:avLst/>
              <a:gdLst/>
              <a:ahLst/>
              <a:cxnLst/>
              <a:rect l="l" t="t" r="r" b="b"/>
              <a:pathLst>
                <a:path w="2497" h="2132" extrusionOk="0">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9"/>
            <p:cNvSpPr/>
            <p:nvPr/>
          </p:nvSpPr>
          <p:spPr>
            <a:xfrm>
              <a:off x="3361450" y="3171075"/>
              <a:ext cx="62200" cy="53275"/>
            </a:xfrm>
            <a:custGeom>
              <a:avLst/>
              <a:gdLst/>
              <a:ahLst/>
              <a:cxnLst/>
              <a:rect l="l" t="t" r="r" b="b"/>
              <a:pathLst>
                <a:path w="2488"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9"/>
            <p:cNvSpPr/>
            <p:nvPr/>
          </p:nvSpPr>
          <p:spPr>
            <a:xfrm>
              <a:off x="3361450"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9"/>
            <p:cNvSpPr/>
            <p:nvPr/>
          </p:nvSpPr>
          <p:spPr>
            <a:xfrm>
              <a:off x="3361450" y="2637775"/>
              <a:ext cx="62200" cy="53450"/>
            </a:xfrm>
            <a:custGeom>
              <a:avLst/>
              <a:gdLst/>
              <a:ahLst/>
              <a:cxnLst/>
              <a:rect l="l" t="t" r="r" b="b"/>
              <a:pathLst>
                <a:path w="2488" h="2138" extrusionOk="0">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9"/>
            <p:cNvSpPr/>
            <p:nvPr/>
          </p:nvSpPr>
          <p:spPr>
            <a:xfrm>
              <a:off x="3361450" y="2561575"/>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9"/>
            <p:cNvSpPr/>
            <p:nvPr/>
          </p:nvSpPr>
          <p:spPr>
            <a:xfrm>
              <a:off x="328522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9"/>
            <p:cNvSpPr/>
            <p:nvPr/>
          </p:nvSpPr>
          <p:spPr>
            <a:xfrm>
              <a:off x="328522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9"/>
            <p:cNvSpPr/>
            <p:nvPr/>
          </p:nvSpPr>
          <p:spPr>
            <a:xfrm>
              <a:off x="328522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89"/>
            <p:cNvSpPr/>
            <p:nvPr/>
          </p:nvSpPr>
          <p:spPr>
            <a:xfrm>
              <a:off x="328522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89"/>
            <p:cNvSpPr/>
            <p:nvPr/>
          </p:nvSpPr>
          <p:spPr>
            <a:xfrm>
              <a:off x="3209025"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9"/>
            <p:cNvSpPr/>
            <p:nvPr/>
          </p:nvSpPr>
          <p:spPr>
            <a:xfrm>
              <a:off x="3209025"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9"/>
            <p:cNvSpPr/>
            <p:nvPr/>
          </p:nvSpPr>
          <p:spPr>
            <a:xfrm>
              <a:off x="3209025" y="2942425"/>
              <a:ext cx="62200" cy="53450"/>
            </a:xfrm>
            <a:custGeom>
              <a:avLst/>
              <a:gdLst/>
              <a:ahLst/>
              <a:cxnLst/>
              <a:rect l="l" t="t" r="r" b="b"/>
              <a:pathLst>
                <a:path w="2488" h="2138" extrusionOk="0">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89"/>
            <p:cNvSpPr/>
            <p:nvPr/>
          </p:nvSpPr>
          <p:spPr>
            <a:xfrm>
              <a:off x="3209025"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89"/>
            <p:cNvSpPr/>
            <p:nvPr/>
          </p:nvSpPr>
          <p:spPr>
            <a:xfrm>
              <a:off x="3209025"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9"/>
            <p:cNvSpPr/>
            <p:nvPr/>
          </p:nvSpPr>
          <p:spPr>
            <a:xfrm>
              <a:off x="419940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9"/>
            <p:cNvSpPr/>
            <p:nvPr/>
          </p:nvSpPr>
          <p:spPr>
            <a:xfrm>
              <a:off x="3132800" y="11143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9"/>
            <p:cNvSpPr/>
            <p:nvPr/>
          </p:nvSpPr>
          <p:spPr>
            <a:xfrm>
              <a:off x="305680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9"/>
            <p:cNvSpPr/>
            <p:nvPr/>
          </p:nvSpPr>
          <p:spPr>
            <a:xfrm>
              <a:off x="4351600" y="164740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9"/>
            <p:cNvSpPr/>
            <p:nvPr/>
          </p:nvSpPr>
          <p:spPr>
            <a:xfrm>
              <a:off x="435160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9"/>
            <p:cNvSpPr/>
            <p:nvPr/>
          </p:nvSpPr>
          <p:spPr>
            <a:xfrm>
              <a:off x="435160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9"/>
            <p:cNvSpPr/>
            <p:nvPr/>
          </p:nvSpPr>
          <p:spPr>
            <a:xfrm>
              <a:off x="4351600" y="1876050"/>
              <a:ext cx="62425" cy="53350"/>
            </a:xfrm>
            <a:custGeom>
              <a:avLst/>
              <a:gdLst/>
              <a:ahLst/>
              <a:cxnLst/>
              <a:rect l="l" t="t" r="r" b="b"/>
              <a:pathLst>
                <a:path w="2497" h="2134" extrusionOk="0">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89"/>
            <p:cNvSpPr/>
            <p:nvPr/>
          </p:nvSpPr>
          <p:spPr>
            <a:xfrm>
              <a:off x="435160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89"/>
            <p:cNvSpPr/>
            <p:nvPr/>
          </p:nvSpPr>
          <p:spPr>
            <a:xfrm>
              <a:off x="435160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9"/>
            <p:cNvSpPr/>
            <p:nvPr/>
          </p:nvSpPr>
          <p:spPr>
            <a:xfrm>
              <a:off x="435160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9"/>
            <p:cNvSpPr/>
            <p:nvPr/>
          </p:nvSpPr>
          <p:spPr>
            <a:xfrm>
              <a:off x="3970950" y="1876050"/>
              <a:ext cx="62225" cy="53350"/>
            </a:xfrm>
            <a:custGeom>
              <a:avLst/>
              <a:gdLst/>
              <a:ahLst/>
              <a:cxnLst/>
              <a:rect l="l" t="t" r="r" b="b"/>
              <a:pathLst>
                <a:path w="2489" h="2134" extrusionOk="0">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9"/>
            <p:cNvSpPr/>
            <p:nvPr/>
          </p:nvSpPr>
          <p:spPr>
            <a:xfrm>
              <a:off x="3970950" y="1952050"/>
              <a:ext cx="62225" cy="53450"/>
            </a:xfrm>
            <a:custGeom>
              <a:avLst/>
              <a:gdLst/>
              <a:ahLst/>
              <a:cxnLst/>
              <a:rect l="l" t="t" r="r" b="b"/>
              <a:pathLst>
                <a:path w="2489" h="2138" extrusionOk="0">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9"/>
            <p:cNvSpPr/>
            <p:nvPr/>
          </p:nvSpPr>
          <p:spPr>
            <a:xfrm>
              <a:off x="36661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9"/>
            <p:cNvSpPr/>
            <p:nvPr/>
          </p:nvSpPr>
          <p:spPr>
            <a:xfrm>
              <a:off x="3742300" y="2028275"/>
              <a:ext cx="62225" cy="53450"/>
            </a:xfrm>
            <a:custGeom>
              <a:avLst/>
              <a:gdLst/>
              <a:ahLst/>
              <a:cxnLst/>
              <a:rect l="l" t="t" r="r" b="b"/>
              <a:pathLst>
                <a:path w="2489" h="2138" extrusionOk="0">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9"/>
            <p:cNvSpPr/>
            <p:nvPr/>
          </p:nvSpPr>
          <p:spPr>
            <a:xfrm>
              <a:off x="3742300" y="1952050"/>
              <a:ext cx="62225" cy="53450"/>
            </a:xfrm>
            <a:custGeom>
              <a:avLst/>
              <a:gdLst/>
              <a:ahLst/>
              <a:cxnLst/>
              <a:rect l="l" t="t" r="r" b="b"/>
              <a:pathLst>
                <a:path w="2489" h="2138" extrusionOk="0">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9"/>
            <p:cNvSpPr/>
            <p:nvPr/>
          </p:nvSpPr>
          <p:spPr>
            <a:xfrm>
              <a:off x="38185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9"/>
            <p:cNvSpPr/>
            <p:nvPr/>
          </p:nvSpPr>
          <p:spPr>
            <a:xfrm>
              <a:off x="3894725"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9"/>
            <p:cNvSpPr/>
            <p:nvPr/>
          </p:nvSpPr>
          <p:spPr>
            <a:xfrm>
              <a:off x="3894725"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9"/>
            <p:cNvSpPr/>
            <p:nvPr/>
          </p:nvSpPr>
          <p:spPr>
            <a:xfrm>
              <a:off x="3970950" y="2028275"/>
              <a:ext cx="62225" cy="53450"/>
            </a:xfrm>
            <a:custGeom>
              <a:avLst/>
              <a:gdLst/>
              <a:ahLst/>
              <a:cxnLst/>
              <a:rect l="l" t="t" r="r" b="b"/>
              <a:pathLst>
                <a:path w="2489" h="2138" extrusionOk="0">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9"/>
            <p:cNvSpPr/>
            <p:nvPr/>
          </p:nvSpPr>
          <p:spPr>
            <a:xfrm>
              <a:off x="3970950" y="21045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9"/>
            <p:cNvSpPr/>
            <p:nvPr/>
          </p:nvSpPr>
          <p:spPr>
            <a:xfrm>
              <a:off x="4046950"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9"/>
            <p:cNvSpPr/>
            <p:nvPr/>
          </p:nvSpPr>
          <p:spPr>
            <a:xfrm>
              <a:off x="404695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9"/>
            <p:cNvSpPr/>
            <p:nvPr/>
          </p:nvSpPr>
          <p:spPr>
            <a:xfrm>
              <a:off x="404695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9"/>
            <p:cNvSpPr/>
            <p:nvPr/>
          </p:nvSpPr>
          <p:spPr>
            <a:xfrm>
              <a:off x="404695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9"/>
            <p:cNvSpPr/>
            <p:nvPr/>
          </p:nvSpPr>
          <p:spPr>
            <a:xfrm>
              <a:off x="412317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9"/>
            <p:cNvSpPr/>
            <p:nvPr/>
          </p:nvSpPr>
          <p:spPr>
            <a:xfrm>
              <a:off x="41231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9"/>
            <p:cNvSpPr/>
            <p:nvPr/>
          </p:nvSpPr>
          <p:spPr>
            <a:xfrm>
              <a:off x="4123175" y="1876050"/>
              <a:ext cx="62425" cy="53350"/>
            </a:xfrm>
            <a:custGeom>
              <a:avLst/>
              <a:gdLst/>
              <a:ahLst/>
              <a:cxnLst/>
              <a:rect l="l" t="t" r="r" b="b"/>
              <a:pathLst>
                <a:path w="2497" h="2134" extrusionOk="0">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9"/>
            <p:cNvSpPr/>
            <p:nvPr/>
          </p:nvSpPr>
          <p:spPr>
            <a:xfrm>
              <a:off x="41231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9"/>
            <p:cNvSpPr/>
            <p:nvPr/>
          </p:nvSpPr>
          <p:spPr>
            <a:xfrm>
              <a:off x="4123175" y="2028275"/>
              <a:ext cx="62425" cy="53450"/>
            </a:xfrm>
            <a:custGeom>
              <a:avLst/>
              <a:gdLst/>
              <a:ahLst/>
              <a:cxnLst/>
              <a:rect l="l" t="t" r="r" b="b"/>
              <a:pathLst>
                <a:path w="2497" h="2138" extrusionOk="0">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9"/>
            <p:cNvSpPr/>
            <p:nvPr/>
          </p:nvSpPr>
          <p:spPr>
            <a:xfrm>
              <a:off x="41231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9"/>
            <p:cNvSpPr/>
            <p:nvPr/>
          </p:nvSpPr>
          <p:spPr>
            <a:xfrm>
              <a:off x="419940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9"/>
            <p:cNvSpPr/>
            <p:nvPr/>
          </p:nvSpPr>
          <p:spPr>
            <a:xfrm>
              <a:off x="419940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9"/>
            <p:cNvSpPr/>
            <p:nvPr/>
          </p:nvSpPr>
          <p:spPr>
            <a:xfrm>
              <a:off x="4199400"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9"/>
            <p:cNvSpPr/>
            <p:nvPr/>
          </p:nvSpPr>
          <p:spPr>
            <a:xfrm>
              <a:off x="4199400"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9"/>
            <p:cNvSpPr/>
            <p:nvPr/>
          </p:nvSpPr>
          <p:spPr>
            <a:xfrm>
              <a:off x="41994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89"/>
            <p:cNvSpPr/>
            <p:nvPr/>
          </p:nvSpPr>
          <p:spPr>
            <a:xfrm>
              <a:off x="419940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89"/>
            <p:cNvSpPr/>
            <p:nvPr/>
          </p:nvSpPr>
          <p:spPr>
            <a:xfrm>
              <a:off x="419940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9"/>
            <p:cNvSpPr/>
            <p:nvPr/>
          </p:nvSpPr>
          <p:spPr>
            <a:xfrm>
              <a:off x="427560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9"/>
            <p:cNvSpPr/>
            <p:nvPr/>
          </p:nvSpPr>
          <p:spPr>
            <a:xfrm>
              <a:off x="42756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9"/>
            <p:cNvSpPr/>
            <p:nvPr/>
          </p:nvSpPr>
          <p:spPr>
            <a:xfrm>
              <a:off x="42756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9"/>
            <p:cNvSpPr/>
            <p:nvPr/>
          </p:nvSpPr>
          <p:spPr>
            <a:xfrm>
              <a:off x="42756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9"/>
            <p:cNvSpPr/>
            <p:nvPr/>
          </p:nvSpPr>
          <p:spPr>
            <a:xfrm>
              <a:off x="42756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9"/>
            <p:cNvSpPr/>
            <p:nvPr/>
          </p:nvSpPr>
          <p:spPr>
            <a:xfrm>
              <a:off x="42756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9"/>
            <p:cNvSpPr/>
            <p:nvPr/>
          </p:nvSpPr>
          <p:spPr>
            <a:xfrm>
              <a:off x="42756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9"/>
            <p:cNvSpPr/>
            <p:nvPr/>
          </p:nvSpPr>
          <p:spPr>
            <a:xfrm>
              <a:off x="42756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9"/>
            <p:cNvSpPr/>
            <p:nvPr/>
          </p:nvSpPr>
          <p:spPr>
            <a:xfrm>
              <a:off x="435160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9"/>
            <p:cNvSpPr/>
            <p:nvPr/>
          </p:nvSpPr>
          <p:spPr>
            <a:xfrm>
              <a:off x="4427825" y="1647400"/>
              <a:ext cx="62425" cy="53450"/>
            </a:xfrm>
            <a:custGeom>
              <a:avLst/>
              <a:gdLst/>
              <a:ahLst/>
              <a:cxnLst/>
              <a:rect l="l" t="t" r="r" b="b"/>
              <a:pathLst>
                <a:path w="2497" h="2138" extrusionOk="0">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9"/>
            <p:cNvSpPr/>
            <p:nvPr/>
          </p:nvSpPr>
          <p:spPr>
            <a:xfrm>
              <a:off x="4427825" y="1723625"/>
              <a:ext cx="62425" cy="53350"/>
            </a:xfrm>
            <a:custGeom>
              <a:avLst/>
              <a:gdLst/>
              <a:ahLst/>
              <a:cxnLst/>
              <a:rect l="l" t="t" r="r" b="b"/>
              <a:pathLst>
                <a:path w="2497" h="2134" extrusionOk="0">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9"/>
            <p:cNvSpPr/>
            <p:nvPr/>
          </p:nvSpPr>
          <p:spPr>
            <a:xfrm>
              <a:off x="4427825" y="179985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9"/>
            <p:cNvSpPr/>
            <p:nvPr/>
          </p:nvSpPr>
          <p:spPr>
            <a:xfrm>
              <a:off x="4427825" y="1876050"/>
              <a:ext cx="62425" cy="53275"/>
            </a:xfrm>
            <a:custGeom>
              <a:avLst/>
              <a:gdLst/>
              <a:ahLst/>
              <a:cxnLst/>
              <a:rect l="l" t="t" r="r" b="b"/>
              <a:pathLst>
                <a:path w="2497" h="2131" extrusionOk="0">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9"/>
            <p:cNvSpPr/>
            <p:nvPr/>
          </p:nvSpPr>
          <p:spPr>
            <a:xfrm>
              <a:off x="4427825" y="1952050"/>
              <a:ext cx="62425" cy="53450"/>
            </a:xfrm>
            <a:custGeom>
              <a:avLst/>
              <a:gdLst/>
              <a:ahLst/>
              <a:cxnLst/>
              <a:rect l="l" t="t" r="r" b="b"/>
              <a:pathLst>
                <a:path w="2497" h="2138" extrusionOk="0">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9"/>
            <p:cNvSpPr/>
            <p:nvPr/>
          </p:nvSpPr>
          <p:spPr>
            <a:xfrm>
              <a:off x="4427825" y="2028275"/>
              <a:ext cx="62425" cy="53450"/>
            </a:xfrm>
            <a:custGeom>
              <a:avLst/>
              <a:gdLst/>
              <a:ahLst/>
              <a:cxnLst/>
              <a:rect l="l" t="t" r="r" b="b"/>
              <a:pathLst>
                <a:path w="2497" h="2138" extrusionOk="0">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9"/>
            <p:cNvSpPr/>
            <p:nvPr/>
          </p:nvSpPr>
          <p:spPr>
            <a:xfrm>
              <a:off x="4427825" y="210450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9"/>
            <p:cNvSpPr/>
            <p:nvPr/>
          </p:nvSpPr>
          <p:spPr>
            <a:xfrm>
              <a:off x="4427825" y="2180700"/>
              <a:ext cx="62425" cy="53350"/>
            </a:xfrm>
            <a:custGeom>
              <a:avLst/>
              <a:gdLst/>
              <a:ahLst/>
              <a:cxnLst/>
              <a:rect l="l" t="t" r="r" b="b"/>
              <a:pathLst>
                <a:path w="2497" h="2134" extrusionOk="0">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9"/>
            <p:cNvSpPr/>
            <p:nvPr/>
          </p:nvSpPr>
          <p:spPr>
            <a:xfrm>
              <a:off x="4427825" y="1571400"/>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9"/>
            <p:cNvSpPr/>
            <p:nvPr/>
          </p:nvSpPr>
          <p:spPr>
            <a:xfrm>
              <a:off x="435160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9"/>
            <p:cNvSpPr/>
            <p:nvPr/>
          </p:nvSpPr>
          <p:spPr>
            <a:xfrm>
              <a:off x="42756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9"/>
            <p:cNvSpPr/>
            <p:nvPr/>
          </p:nvSpPr>
          <p:spPr>
            <a:xfrm>
              <a:off x="42756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9"/>
            <p:cNvSpPr/>
            <p:nvPr/>
          </p:nvSpPr>
          <p:spPr>
            <a:xfrm>
              <a:off x="41994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9"/>
            <p:cNvSpPr/>
            <p:nvPr/>
          </p:nvSpPr>
          <p:spPr>
            <a:xfrm>
              <a:off x="41994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89"/>
            <p:cNvSpPr/>
            <p:nvPr/>
          </p:nvSpPr>
          <p:spPr>
            <a:xfrm>
              <a:off x="41994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89"/>
            <p:cNvSpPr/>
            <p:nvPr/>
          </p:nvSpPr>
          <p:spPr>
            <a:xfrm>
              <a:off x="41994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9"/>
            <p:cNvSpPr/>
            <p:nvPr/>
          </p:nvSpPr>
          <p:spPr>
            <a:xfrm>
              <a:off x="41231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9"/>
            <p:cNvSpPr/>
            <p:nvPr/>
          </p:nvSpPr>
          <p:spPr>
            <a:xfrm>
              <a:off x="4123175" y="164740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9"/>
            <p:cNvSpPr/>
            <p:nvPr/>
          </p:nvSpPr>
          <p:spPr>
            <a:xfrm>
              <a:off x="4123175"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9"/>
            <p:cNvSpPr/>
            <p:nvPr/>
          </p:nvSpPr>
          <p:spPr>
            <a:xfrm>
              <a:off x="4123175"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9"/>
            <p:cNvSpPr/>
            <p:nvPr/>
          </p:nvSpPr>
          <p:spPr>
            <a:xfrm>
              <a:off x="4123175"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9"/>
            <p:cNvSpPr/>
            <p:nvPr/>
          </p:nvSpPr>
          <p:spPr>
            <a:xfrm>
              <a:off x="4123175" y="134275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9"/>
            <p:cNvSpPr/>
            <p:nvPr/>
          </p:nvSpPr>
          <p:spPr>
            <a:xfrm>
              <a:off x="404695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89"/>
            <p:cNvSpPr/>
            <p:nvPr/>
          </p:nvSpPr>
          <p:spPr>
            <a:xfrm>
              <a:off x="404695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9"/>
            <p:cNvSpPr/>
            <p:nvPr/>
          </p:nvSpPr>
          <p:spPr>
            <a:xfrm>
              <a:off x="404695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9"/>
            <p:cNvSpPr/>
            <p:nvPr/>
          </p:nvSpPr>
          <p:spPr>
            <a:xfrm>
              <a:off x="4046950" y="1647400"/>
              <a:ext cx="62425" cy="53450"/>
            </a:xfrm>
            <a:custGeom>
              <a:avLst/>
              <a:gdLst/>
              <a:ahLst/>
              <a:cxnLst/>
              <a:rect l="l" t="t" r="r" b="b"/>
              <a:pathLst>
                <a:path w="2497" h="2138" extrusionOk="0">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9"/>
            <p:cNvSpPr/>
            <p:nvPr/>
          </p:nvSpPr>
          <p:spPr>
            <a:xfrm>
              <a:off x="404695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9"/>
            <p:cNvSpPr/>
            <p:nvPr/>
          </p:nvSpPr>
          <p:spPr>
            <a:xfrm>
              <a:off x="4046950"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9"/>
            <p:cNvSpPr/>
            <p:nvPr/>
          </p:nvSpPr>
          <p:spPr>
            <a:xfrm>
              <a:off x="4046950" y="141897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9"/>
            <p:cNvSpPr/>
            <p:nvPr/>
          </p:nvSpPr>
          <p:spPr>
            <a:xfrm>
              <a:off x="4046950" y="134275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9"/>
            <p:cNvSpPr/>
            <p:nvPr/>
          </p:nvSpPr>
          <p:spPr>
            <a:xfrm>
              <a:off x="3970950" y="2256925"/>
              <a:ext cx="62350" cy="53425"/>
            </a:xfrm>
            <a:custGeom>
              <a:avLst/>
              <a:gdLst/>
              <a:ahLst/>
              <a:cxnLst/>
              <a:rect l="l" t="t" r="r" b="b"/>
              <a:pathLst>
                <a:path w="2494" h="2137" extrusionOk="0">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9"/>
            <p:cNvSpPr/>
            <p:nvPr/>
          </p:nvSpPr>
          <p:spPr>
            <a:xfrm>
              <a:off x="3970950" y="2180700"/>
              <a:ext cx="62225" cy="53350"/>
            </a:xfrm>
            <a:custGeom>
              <a:avLst/>
              <a:gdLst/>
              <a:ahLst/>
              <a:cxnLst/>
              <a:rect l="l" t="t" r="r" b="b"/>
              <a:pathLst>
                <a:path w="2489" h="2134" extrusionOk="0">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9"/>
            <p:cNvSpPr/>
            <p:nvPr/>
          </p:nvSpPr>
          <p:spPr>
            <a:xfrm>
              <a:off x="3970950" y="179985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9"/>
            <p:cNvSpPr/>
            <p:nvPr/>
          </p:nvSpPr>
          <p:spPr>
            <a:xfrm>
              <a:off x="3970950" y="164740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9"/>
            <p:cNvSpPr/>
            <p:nvPr/>
          </p:nvSpPr>
          <p:spPr>
            <a:xfrm>
              <a:off x="3970950" y="1571400"/>
              <a:ext cx="62225" cy="53250"/>
            </a:xfrm>
            <a:custGeom>
              <a:avLst/>
              <a:gdLst/>
              <a:ahLst/>
              <a:cxnLst/>
              <a:rect l="l" t="t" r="r" b="b"/>
              <a:pathLst>
                <a:path w="2489" h="2130" extrusionOk="0">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9"/>
            <p:cNvSpPr/>
            <p:nvPr/>
          </p:nvSpPr>
          <p:spPr>
            <a:xfrm>
              <a:off x="3970950" y="14952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9"/>
            <p:cNvSpPr/>
            <p:nvPr/>
          </p:nvSpPr>
          <p:spPr>
            <a:xfrm>
              <a:off x="3970950" y="141897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9"/>
            <p:cNvSpPr/>
            <p:nvPr/>
          </p:nvSpPr>
          <p:spPr>
            <a:xfrm>
              <a:off x="3970950" y="134275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9"/>
            <p:cNvSpPr/>
            <p:nvPr/>
          </p:nvSpPr>
          <p:spPr>
            <a:xfrm>
              <a:off x="3970950" y="111432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9"/>
            <p:cNvSpPr/>
            <p:nvPr/>
          </p:nvSpPr>
          <p:spPr>
            <a:xfrm>
              <a:off x="3894725"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9"/>
            <p:cNvSpPr/>
            <p:nvPr/>
          </p:nvSpPr>
          <p:spPr>
            <a:xfrm>
              <a:off x="3894725"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9"/>
            <p:cNvSpPr/>
            <p:nvPr/>
          </p:nvSpPr>
          <p:spPr>
            <a:xfrm>
              <a:off x="3894725"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9"/>
            <p:cNvSpPr/>
            <p:nvPr/>
          </p:nvSpPr>
          <p:spPr>
            <a:xfrm>
              <a:off x="3894725" y="17236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9"/>
            <p:cNvSpPr/>
            <p:nvPr/>
          </p:nvSpPr>
          <p:spPr>
            <a:xfrm>
              <a:off x="3894725"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9"/>
            <p:cNvSpPr/>
            <p:nvPr/>
          </p:nvSpPr>
          <p:spPr>
            <a:xfrm>
              <a:off x="3894725" y="1571400"/>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9"/>
            <p:cNvSpPr/>
            <p:nvPr/>
          </p:nvSpPr>
          <p:spPr>
            <a:xfrm>
              <a:off x="3894725"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9"/>
            <p:cNvSpPr/>
            <p:nvPr/>
          </p:nvSpPr>
          <p:spPr>
            <a:xfrm>
              <a:off x="3894725"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9"/>
            <p:cNvSpPr/>
            <p:nvPr/>
          </p:nvSpPr>
          <p:spPr>
            <a:xfrm>
              <a:off x="3894725" y="1342750"/>
              <a:ext cx="62225" cy="53450"/>
            </a:xfrm>
            <a:custGeom>
              <a:avLst/>
              <a:gdLst/>
              <a:ahLst/>
              <a:cxnLst/>
              <a:rect l="l" t="t" r="r" b="b"/>
              <a:pathLst>
                <a:path w="2489" h="2138" extrusionOk="0">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9"/>
            <p:cNvSpPr/>
            <p:nvPr/>
          </p:nvSpPr>
          <p:spPr>
            <a:xfrm>
              <a:off x="3894725"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9"/>
            <p:cNvSpPr/>
            <p:nvPr/>
          </p:nvSpPr>
          <p:spPr>
            <a:xfrm>
              <a:off x="381852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9"/>
            <p:cNvSpPr/>
            <p:nvPr/>
          </p:nvSpPr>
          <p:spPr>
            <a:xfrm>
              <a:off x="381852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9"/>
            <p:cNvSpPr/>
            <p:nvPr/>
          </p:nvSpPr>
          <p:spPr>
            <a:xfrm>
              <a:off x="38185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9"/>
            <p:cNvSpPr/>
            <p:nvPr/>
          </p:nvSpPr>
          <p:spPr>
            <a:xfrm>
              <a:off x="38185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9"/>
            <p:cNvSpPr/>
            <p:nvPr/>
          </p:nvSpPr>
          <p:spPr>
            <a:xfrm>
              <a:off x="38185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9"/>
            <p:cNvSpPr/>
            <p:nvPr/>
          </p:nvSpPr>
          <p:spPr>
            <a:xfrm>
              <a:off x="38185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9"/>
            <p:cNvSpPr/>
            <p:nvPr/>
          </p:nvSpPr>
          <p:spPr>
            <a:xfrm>
              <a:off x="38185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9"/>
            <p:cNvSpPr/>
            <p:nvPr/>
          </p:nvSpPr>
          <p:spPr>
            <a:xfrm>
              <a:off x="38185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9"/>
            <p:cNvSpPr/>
            <p:nvPr/>
          </p:nvSpPr>
          <p:spPr>
            <a:xfrm>
              <a:off x="38185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9"/>
            <p:cNvSpPr/>
            <p:nvPr/>
          </p:nvSpPr>
          <p:spPr>
            <a:xfrm>
              <a:off x="3818525"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9"/>
            <p:cNvSpPr/>
            <p:nvPr/>
          </p:nvSpPr>
          <p:spPr>
            <a:xfrm>
              <a:off x="3818525"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9"/>
            <p:cNvSpPr/>
            <p:nvPr/>
          </p:nvSpPr>
          <p:spPr>
            <a:xfrm>
              <a:off x="3742300" y="2180700"/>
              <a:ext cx="62225" cy="53350"/>
            </a:xfrm>
            <a:custGeom>
              <a:avLst/>
              <a:gdLst/>
              <a:ahLst/>
              <a:cxnLst/>
              <a:rect l="l" t="t" r="r" b="b"/>
              <a:pathLst>
                <a:path w="2489" h="2134" extrusionOk="0">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9"/>
            <p:cNvSpPr/>
            <p:nvPr/>
          </p:nvSpPr>
          <p:spPr>
            <a:xfrm>
              <a:off x="3742300" y="2104500"/>
              <a:ext cx="62225" cy="53325"/>
            </a:xfrm>
            <a:custGeom>
              <a:avLst/>
              <a:gdLst/>
              <a:ahLst/>
              <a:cxnLst/>
              <a:rect l="l" t="t" r="r" b="b"/>
              <a:pathLst>
                <a:path w="2489" h="2133" extrusionOk="0">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9"/>
            <p:cNvSpPr/>
            <p:nvPr/>
          </p:nvSpPr>
          <p:spPr>
            <a:xfrm>
              <a:off x="3742300" y="1876050"/>
              <a:ext cx="62225" cy="53300"/>
            </a:xfrm>
            <a:custGeom>
              <a:avLst/>
              <a:gdLst/>
              <a:ahLst/>
              <a:cxnLst/>
              <a:rect l="l" t="t" r="r" b="b"/>
              <a:pathLst>
                <a:path w="2489" h="2132" extrusionOk="0">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9"/>
            <p:cNvSpPr/>
            <p:nvPr/>
          </p:nvSpPr>
          <p:spPr>
            <a:xfrm>
              <a:off x="3742300" y="179985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9"/>
            <p:cNvSpPr/>
            <p:nvPr/>
          </p:nvSpPr>
          <p:spPr>
            <a:xfrm>
              <a:off x="3742300" y="17236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89"/>
            <p:cNvSpPr/>
            <p:nvPr/>
          </p:nvSpPr>
          <p:spPr>
            <a:xfrm>
              <a:off x="3742300" y="1647400"/>
              <a:ext cx="62225" cy="53450"/>
            </a:xfrm>
            <a:custGeom>
              <a:avLst/>
              <a:gdLst/>
              <a:ahLst/>
              <a:cxnLst/>
              <a:rect l="l" t="t" r="r" b="b"/>
              <a:pathLst>
                <a:path w="2489" h="2138" extrusionOk="0">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89"/>
            <p:cNvSpPr/>
            <p:nvPr/>
          </p:nvSpPr>
          <p:spPr>
            <a:xfrm>
              <a:off x="3742300" y="1571400"/>
              <a:ext cx="62225" cy="53250"/>
            </a:xfrm>
            <a:custGeom>
              <a:avLst/>
              <a:gdLst/>
              <a:ahLst/>
              <a:cxnLst/>
              <a:rect l="l" t="t" r="r" b="b"/>
              <a:pathLst>
                <a:path w="2489" h="2130" extrusionOk="0">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9"/>
            <p:cNvSpPr/>
            <p:nvPr/>
          </p:nvSpPr>
          <p:spPr>
            <a:xfrm>
              <a:off x="3742300" y="149520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9"/>
            <p:cNvSpPr/>
            <p:nvPr/>
          </p:nvSpPr>
          <p:spPr>
            <a:xfrm>
              <a:off x="3742300" y="11143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9"/>
            <p:cNvSpPr/>
            <p:nvPr/>
          </p:nvSpPr>
          <p:spPr>
            <a:xfrm>
              <a:off x="36661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9"/>
            <p:cNvSpPr/>
            <p:nvPr/>
          </p:nvSpPr>
          <p:spPr>
            <a:xfrm>
              <a:off x="366610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9"/>
            <p:cNvSpPr/>
            <p:nvPr/>
          </p:nvSpPr>
          <p:spPr>
            <a:xfrm>
              <a:off x="36661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9"/>
            <p:cNvSpPr/>
            <p:nvPr/>
          </p:nvSpPr>
          <p:spPr>
            <a:xfrm>
              <a:off x="3666100" y="1647400"/>
              <a:ext cx="62200" cy="53450"/>
            </a:xfrm>
            <a:custGeom>
              <a:avLst/>
              <a:gdLst/>
              <a:ahLst/>
              <a:cxnLst/>
              <a:rect l="l" t="t" r="r" b="b"/>
              <a:pathLst>
                <a:path w="2488"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9"/>
            <p:cNvSpPr/>
            <p:nvPr/>
          </p:nvSpPr>
          <p:spPr>
            <a:xfrm>
              <a:off x="3666100" y="1571400"/>
              <a:ext cx="62150" cy="53250"/>
            </a:xfrm>
            <a:custGeom>
              <a:avLst/>
              <a:gdLst/>
              <a:ahLst/>
              <a:cxnLst/>
              <a:rect l="l" t="t" r="r" b="b"/>
              <a:pathLst>
                <a:path w="2486" h="2130" extrusionOk="0">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9"/>
            <p:cNvSpPr/>
            <p:nvPr/>
          </p:nvSpPr>
          <p:spPr>
            <a:xfrm>
              <a:off x="35898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9"/>
            <p:cNvSpPr/>
            <p:nvPr/>
          </p:nvSpPr>
          <p:spPr>
            <a:xfrm>
              <a:off x="35898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9"/>
            <p:cNvSpPr/>
            <p:nvPr/>
          </p:nvSpPr>
          <p:spPr>
            <a:xfrm>
              <a:off x="35898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9"/>
            <p:cNvSpPr/>
            <p:nvPr/>
          </p:nvSpPr>
          <p:spPr>
            <a:xfrm>
              <a:off x="35898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9"/>
            <p:cNvSpPr/>
            <p:nvPr/>
          </p:nvSpPr>
          <p:spPr>
            <a:xfrm>
              <a:off x="35898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9"/>
            <p:cNvSpPr/>
            <p:nvPr/>
          </p:nvSpPr>
          <p:spPr>
            <a:xfrm>
              <a:off x="35136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9"/>
            <p:cNvSpPr/>
            <p:nvPr/>
          </p:nvSpPr>
          <p:spPr>
            <a:xfrm>
              <a:off x="35136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9"/>
            <p:cNvSpPr/>
            <p:nvPr/>
          </p:nvSpPr>
          <p:spPr>
            <a:xfrm>
              <a:off x="35136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9"/>
            <p:cNvSpPr/>
            <p:nvPr/>
          </p:nvSpPr>
          <p:spPr>
            <a:xfrm>
              <a:off x="3513675"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9"/>
            <p:cNvSpPr/>
            <p:nvPr/>
          </p:nvSpPr>
          <p:spPr>
            <a:xfrm>
              <a:off x="35136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9"/>
            <p:cNvSpPr/>
            <p:nvPr/>
          </p:nvSpPr>
          <p:spPr>
            <a:xfrm>
              <a:off x="351367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9"/>
            <p:cNvSpPr/>
            <p:nvPr/>
          </p:nvSpPr>
          <p:spPr>
            <a:xfrm>
              <a:off x="35136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9"/>
            <p:cNvSpPr/>
            <p:nvPr/>
          </p:nvSpPr>
          <p:spPr>
            <a:xfrm>
              <a:off x="34374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9"/>
            <p:cNvSpPr/>
            <p:nvPr/>
          </p:nvSpPr>
          <p:spPr>
            <a:xfrm>
              <a:off x="34374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9"/>
            <p:cNvSpPr/>
            <p:nvPr/>
          </p:nvSpPr>
          <p:spPr>
            <a:xfrm>
              <a:off x="34374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9"/>
            <p:cNvSpPr/>
            <p:nvPr/>
          </p:nvSpPr>
          <p:spPr>
            <a:xfrm>
              <a:off x="34374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9"/>
            <p:cNvSpPr/>
            <p:nvPr/>
          </p:nvSpPr>
          <p:spPr>
            <a:xfrm>
              <a:off x="34374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9"/>
            <p:cNvSpPr/>
            <p:nvPr/>
          </p:nvSpPr>
          <p:spPr>
            <a:xfrm>
              <a:off x="34374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9"/>
            <p:cNvSpPr/>
            <p:nvPr/>
          </p:nvSpPr>
          <p:spPr>
            <a:xfrm>
              <a:off x="34374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9"/>
            <p:cNvSpPr/>
            <p:nvPr/>
          </p:nvSpPr>
          <p:spPr>
            <a:xfrm>
              <a:off x="3361450" y="2333125"/>
              <a:ext cx="62200" cy="53450"/>
            </a:xfrm>
            <a:custGeom>
              <a:avLst/>
              <a:gdLst/>
              <a:ahLst/>
              <a:cxnLst/>
              <a:rect l="l" t="t" r="r" b="b"/>
              <a:pathLst>
                <a:path w="2488" h="2138" extrusionOk="0">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9"/>
            <p:cNvSpPr/>
            <p:nvPr/>
          </p:nvSpPr>
          <p:spPr>
            <a:xfrm>
              <a:off x="33614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9"/>
            <p:cNvSpPr/>
            <p:nvPr/>
          </p:nvSpPr>
          <p:spPr>
            <a:xfrm>
              <a:off x="3361450" y="2180700"/>
              <a:ext cx="62200" cy="53350"/>
            </a:xfrm>
            <a:custGeom>
              <a:avLst/>
              <a:gdLst/>
              <a:ahLst/>
              <a:cxnLst/>
              <a:rect l="l" t="t" r="r" b="b"/>
              <a:pathLst>
                <a:path w="2488" h="2134" extrusionOk="0">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9"/>
            <p:cNvSpPr/>
            <p:nvPr/>
          </p:nvSpPr>
          <p:spPr>
            <a:xfrm>
              <a:off x="33614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9"/>
            <p:cNvSpPr/>
            <p:nvPr/>
          </p:nvSpPr>
          <p:spPr>
            <a:xfrm>
              <a:off x="328522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9"/>
            <p:cNvSpPr/>
            <p:nvPr/>
          </p:nvSpPr>
          <p:spPr>
            <a:xfrm>
              <a:off x="31328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9"/>
            <p:cNvSpPr/>
            <p:nvPr/>
          </p:nvSpPr>
          <p:spPr>
            <a:xfrm>
              <a:off x="30568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9"/>
            <p:cNvSpPr/>
            <p:nvPr/>
          </p:nvSpPr>
          <p:spPr>
            <a:xfrm>
              <a:off x="3056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9"/>
            <p:cNvSpPr/>
            <p:nvPr/>
          </p:nvSpPr>
          <p:spPr>
            <a:xfrm>
              <a:off x="29805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9"/>
            <p:cNvSpPr/>
            <p:nvPr/>
          </p:nvSpPr>
          <p:spPr>
            <a:xfrm>
              <a:off x="29805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9"/>
            <p:cNvSpPr/>
            <p:nvPr/>
          </p:nvSpPr>
          <p:spPr>
            <a:xfrm>
              <a:off x="2980575"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9"/>
            <p:cNvSpPr/>
            <p:nvPr/>
          </p:nvSpPr>
          <p:spPr>
            <a:xfrm>
              <a:off x="29805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9"/>
            <p:cNvSpPr/>
            <p:nvPr/>
          </p:nvSpPr>
          <p:spPr>
            <a:xfrm>
              <a:off x="2980575"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9"/>
            <p:cNvSpPr/>
            <p:nvPr/>
          </p:nvSpPr>
          <p:spPr>
            <a:xfrm>
              <a:off x="2980575"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9"/>
            <p:cNvSpPr/>
            <p:nvPr/>
          </p:nvSpPr>
          <p:spPr>
            <a:xfrm>
              <a:off x="290437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9"/>
            <p:cNvSpPr/>
            <p:nvPr/>
          </p:nvSpPr>
          <p:spPr>
            <a:xfrm>
              <a:off x="290437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9"/>
            <p:cNvSpPr/>
            <p:nvPr/>
          </p:nvSpPr>
          <p:spPr>
            <a:xfrm>
              <a:off x="290437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9"/>
            <p:cNvSpPr/>
            <p:nvPr/>
          </p:nvSpPr>
          <p:spPr>
            <a:xfrm>
              <a:off x="290437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9"/>
            <p:cNvSpPr/>
            <p:nvPr/>
          </p:nvSpPr>
          <p:spPr>
            <a:xfrm>
              <a:off x="290437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9"/>
            <p:cNvSpPr/>
            <p:nvPr/>
          </p:nvSpPr>
          <p:spPr>
            <a:xfrm>
              <a:off x="290437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9"/>
            <p:cNvSpPr/>
            <p:nvPr/>
          </p:nvSpPr>
          <p:spPr>
            <a:xfrm>
              <a:off x="290437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9"/>
            <p:cNvSpPr/>
            <p:nvPr/>
          </p:nvSpPr>
          <p:spPr>
            <a:xfrm>
              <a:off x="2828150" y="1571400"/>
              <a:ext cx="62150" cy="53250"/>
            </a:xfrm>
            <a:custGeom>
              <a:avLst/>
              <a:gdLst/>
              <a:ahLst/>
              <a:cxnLst/>
              <a:rect l="l" t="t" r="r" b="b"/>
              <a:pathLst>
                <a:path w="2486" h="2130" extrusionOk="0">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9"/>
            <p:cNvSpPr/>
            <p:nvPr/>
          </p:nvSpPr>
          <p:spPr>
            <a:xfrm>
              <a:off x="28281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9"/>
            <p:cNvSpPr/>
            <p:nvPr/>
          </p:nvSpPr>
          <p:spPr>
            <a:xfrm>
              <a:off x="282815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9"/>
            <p:cNvSpPr/>
            <p:nvPr/>
          </p:nvSpPr>
          <p:spPr>
            <a:xfrm>
              <a:off x="28281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9"/>
            <p:cNvSpPr/>
            <p:nvPr/>
          </p:nvSpPr>
          <p:spPr>
            <a:xfrm>
              <a:off x="28281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9"/>
            <p:cNvSpPr/>
            <p:nvPr/>
          </p:nvSpPr>
          <p:spPr>
            <a:xfrm>
              <a:off x="282815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9"/>
            <p:cNvSpPr/>
            <p:nvPr/>
          </p:nvSpPr>
          <p:spPr>
            <a:xfrm>
              <a:off x="282815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9"/>
            <p:cNvSpPr/>
            <p:nvPr/>
          </p:nvSpPr>
          <p:spPr>
            <a:xfrm>
              <a:off x="282815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9"/>
            <p:cNvSpPr/>
            <p:nvPr/>
          </p:nvSpPr>
          <p:spPr>
            <a:xfrm>
              <a:off x="27519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9"/>
            <p:cNvSpPr/>
            <p:nvPr/>
          </p:nvSpPr>
          <p:spPr>
            <a:xfrm>
              <a:off x="27519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9"/>
            <p:cNvSpPr/>
            <p:nvPr/>
          </p:nvSpPr>
          <p:spPr>
            <a:xfrm>
              <a:off x="275195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9"/>
            <p:cNvSpPr/>
            <p:nvPr/>
          </p:nvSpPr>
          <p:spPr>
            <a:xfrm>
              <a:off x="27519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9"/>
            <p:cNvSpPr/>
            <p:nvPr/>
          </p:nvSpPr>
          <p:spPr>
            <a:xfrm>
              <a:off x="27519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9"/>
            <p:cNvSpPr/>
            <p:nvPr/>
          </p:nvSpPr>
          <p:spPr>
            <a:xfrm>
              <a:off x="2751950"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89"/>
            <p:cNvSpPr/>
            <p:nvPr/>
          </p:nvSpPr>
          <p:spPr>
            <a:xfrm>
              <a:off x="27519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89"/>
            <p:cNvSpPr/>
            <p:nvPr/>
          </p:nvSpPr>
          <p:spPr>
            <a:xfrm>
              <a:off x="2751950"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9"/>
            <p:cNvSpPr/>
            <p:nvPr/>
          </p:nvSpPr>
          <p:spPr>
            <a:xfrm>
              <a:off x="26759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9"/>
            <p:cNvSpPr/>
            <p:nvPr/>
          </p:nvSpPr>
          <p:spPr>
            <a:xfrm>
              <a:off x="26759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9"/>
            <p:cNvSpPr/>
            <p:nvPr/>
          </p:nvSpPr>
          <p:spPr>
            <a:xfrm>
              <a:off x="26759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9"/>
            <p:cNvSpPr/>
            <p:nvPr/>
          </p:nvSpPr>
          <p:spPr>
            <a:xfrm>
              <a:off x="26759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9"/>
            <p:cNvSpPr/>
            <p:nvPr/>
          </p:nvSpPr>
          <p:spPr>
            <a:xfrm>
              <a:off x="26759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9"/>
            <p:cNvSpPr/>
            <p:nvPr/>
          </p:nvSpPr>
          <p:spPr>
            <a:xfrm>
              <a:off x="267592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9"/>
            <p:cNvSpPr/>
            <p:nvPr/>
          </p:nvSpPr>
          <p:spPr>
            <a:xfrm>
              <a:off x="267592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9"/>
            <p:cNvSpPr/>
            <p:nvPr/>
          </p:nvSpPr>
          <p:spPr>
            <a:xfrm>
              <a:off x="267592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9"/>
            <p:cNvSpPr/>
            <p:nvPr/>
          </p:nvSpPr>
          <p:spPr>
            <a:xfrm>
              <a:off x="25997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9"/>
            <p:cNvSpPr/>
            <p:nvPr/>
          </p:nvSpPr>
          <p:spPr>
            <a:xfrm>
              <a:off x="25997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9"/>
            <p:cNvSpPr/>
            <p:nvPr/>
          </p:nvSpPr>
          <p:spPr>
            <a:xfrm>
              <a:off x="25997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9"/>
            <p:cNvSpPr/>
            <p:nvPr/>
          </p:nvSpPr>
          <p:spPr>
            <a:xfrm>
              <a:off x="25997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9"/>
            <p:cNvSpPr/>
            <p:nvPr/>
          </p:nvSpPr>
          <p:spPr>
            <a:xfrm>
              <a:off x="25997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89"/>
            <p:cNvSpPr/>
            <p:nvPr/>
          </p:nvSpPr>
          <p:spPr>
            <a:xfrm>
              <a:off x="25997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89"/>
            <p:cNvSpPr/>
            <p:nvPr/>
          </p:nvSpPr>
          <p:spPr>
            <a:xfrm>
              <a:off x="259972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9"/>
            <p:cNvSpPr/>
            <p:nvPr/>
          </p:nvSpPr>
          <p:spPr>
            <a:xfrm>
              <a:off x="259972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9"/>
            <p:cNvSpPr/>
            <p:nvPr/>
          </p:nvSpPr>
          <p:spPr>
            <a:xfrm>
              <a:off x="259972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9"/>
            <p:cNvSpPr/>
            <p:nvPr/>
          </p:nvSpPr>
          <p:spPr>
            <a:xfrm>
              <a:off x="25235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9"/>
            <p:cNvSpPr/>
            <p:nvPr/>
          </p:nvSpPr>
          <p:spPr>
            <a:xfrm>
              <a:off x="25235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9"/>
            <p:cNvSpPr/>
            <p:nvPr/>
          </p:nvSpPr>
          <p:spPr>
            <a:xfrm>
              <a:off x="25235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9"/>
            <p:cNvSpPr/>
            <p:nvPr/>
          </p:nvSpPr>
          <p:spPr>
            <a:xfrm>
              <a:off x="25235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9"/>
            <p:cNvSpPr/>
            <p:nvPr/>
          </p:nvSpPr>
          <p:spPr>
            <a:xfrm>
              <a:off x="25235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9"/>
            <p:cNvSpPr/>
            <p:nvPr/>
          </p:nvSpPr>
          <p:spPr>
            <a:xfrm>
              <a:off x="25235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9"/>
            <p:cNvSpPr/>
            <p:nvPr/>
          </p:nvSpPr>
          <p:spPr>
            <a:xfrm>
              <a:off x="252350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9"/>
            <p:cNvSpPr/>
            <p:nvPr/>
          </p:nvSpPr>
          <p:spPr>
            <a:xfrm>
              <a:off x="2523500" y="119055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9"/>
            <p:cNvSpPr/>
            <p:nvPr/>
          </p:nvSpPr>
          <p:spPr>
            <a:xfrm>
              <a:off x="252350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9"/>
            <p:cNvSpPr/>
            <p:nvPr/>
          </p:nvSpPr>
          <p:spPr>
            <a:xfrm>
              <a:off x="252350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9"/>
            <p:cNvSpPr/>
            <p:nvPr/>
          </p:nvSpPr>
          <p:spPr>
            <a:xfrm>
              <a:off x="24473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9"/>
            <p:cNvSpPr/>
            <p:nvPr/>
          </p:nvSpPr>
          <p:spPr>
            <a:xfrm>
              <a:off x="2447300" y="1647400"/>
              <a:ext cx="62400" cy="53450"/>
            </a:xfrm>
            <a:custGeom>
              <a:avLst/>
              <a:gdLst/>
              <a:ahLst/>
              <a:cxnLst/>
              <a:rect l="l" t="t" r="r" b="b"/>
              <a:pathLst>
                <a:path w="2496"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9"/>
            <p:cNvSpPr/>
            <p:nvPr/>
          </p:nvSpPr>
          <p:spPr>
            <a:xfrm>
              <a:off x="2447300" y="1571400"/>
              <a:ext cx="62400" cy="53250"/>
            </a:xfrm>
            <a:custGeom>
              <a:avLst/>
              <a:gdLst/>
              <a:ahLst/>
              <a:cxnLst/>
              <a:rect l="l" t="t" r="r" b="b"/>
              <a:pathLst>
                <a:path w="2496"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9"/>
            <p:cNvSpPr/>
            <p:nvPr/>
          </p:nvSpPr>
          <p:spPr>
            <a:xfrm>
              <a:off x="24473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9"/>
            <p:cNvSpPr/>
            <p:nvPr/>
          </p:nvSpPr>
          <p:spPr>
            <a:xfrm>
              <a:off x="2447300" y="1418975"/>
              <a:ext cx="62400" cy="53350"/>
            </a:xfrm>
            <a:custGeom>
              <a:avLst/>
              <a:gdLst/>
              <a:ahLst/>
              <a:cxnLst/>
              <a:rect l="l" t="t" r="r" b="b"/>
              <a:pathLst>
                <a:path w="2496" h="2134" extrusionOk="0">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9"/>
            <p:cNvSpPr/>
            <p:nvPr/>
          </p:nvSpPr>
          <p:spPr>
            <a:xfrm>
              <a:off x="24473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9"/>
            <p:cNvSpPr/>
            <p:nvPr/>
          </p:nvSpPr>
          <p:spPr>
            <a:xfrm>
              <a:off x="2447300" y="1266550"/>
              <a:ext cx="62400" cy="53450"/>
            </a:xfrm>
            <a:custGeom>
              <a:avLst/>
              <a:gdLst/>
              <a:ahLst/>
              <a:cxnLst/>
              <a:rect l="l" t="t" r="r" b="b"/>
              <a:pathLst>
                <a:path w="2496"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9"/>
            <p:cNvSpPr/>
            <p:nvPr/>
          </p:nvSpPr>
          <p:spPr>
            <a:xfrm>
              <a:off x="2447300" y="1190550"/>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9"/>
            <p:cNvSpPr/>
            <p:nvPr/>
          </p:nvSpPr>
          <p:spPr>
            <a:xfrm>
              <a:off x="2447300" y="11143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9"/>
            <p:cNvSpPr/>
            <p:nvPr/>
          </p:nvSpPr>
          <p:spPr>
            <a:xfrm>
              <a:off x="2447300" y="1038125"/>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9"/>
            <p:cNvSpPr/>
            <p:nvPr/>
          </p:nvSpPr>
          <p:spPr>
            <a:xfrm>
              <a:off x="237127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9"/>
            <p:cNvSpPr/>
            <p:nvPr/>
          </p:nvSpPr>
          <p:spPr>
            <a:xfrm>
              <a:off x="23712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9"/>
            <p:cNvSpPr/>
            <p:nvPr/>
          </p:nvSpPr>
          <p:spPr>
            <a:xfrm>
              <a:off x="23712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9"/>
            <p:cNvSpPr/>
            <p:nvPr/>
          </p:nvSpPr>
          <p:spPr>
            <a:xfrm>
              <a:off x="23712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89"/>
            <p:cNvSpPr/>
            <p:nvPr/>
          </p:nvSpPr>
          <p:spPr>
            <a:xfrm>
              <a:off x="23712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89"/>
            <p:cNvSpPr/>
            <p:nvPr/>
          </p:nvSpPr>
          <p:spPr>
            <a:xfrm>
              <a:off x="237127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89"/>
            <p:cNvSpPr/>
            <p:nvPr/>
          </p:nvSpPr>
          <p:spPr>
            <a:xfrm>
              <a:off x="237127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89"/>
            <p:cNvSpPr/>
            <p:nvPr/>
          </p:nvSpPr>
          <p:spPr>
            <a:xfrm>
              <a:off x="237127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89"/>
            <p:cNvSpPr/>
            <p:nvPr/>
          </p:nvSpPr>
          <p:spPr>
            <a:xfrm>
              <a:off x="237127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89"/>
            <p:cNvSpPr/>
            <p:nvPr/>
          </p:nvSpPr>
          <p:spPr>
            <a:xfrm>
              <a:off x="229507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89"/>
            <p:cNvSpPr/>
            <p:nvPr/>
          </p:nvSpPr>
          <p:spPr>
            <a:xfrm>
              <a:off x="22950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89"/>
            <p:cNvSpPr/>
            <p:nvPr/>
          </p:nvSpPr>
          <p:spPr>
            <a:xfrm>
              <a:off x="2295075" y="11905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89"/>
            <p:cNvSpPr/>
            <p:nvPr/>
          </p:nvSpPr>
          <p:spPr>
            <a:xfrm>
              <a:off x="2295075" y="11143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89"/>
            <p:cNvSpPr/>
            <p:nvPr/>
          </p:nvSpPr>
          <p:spPr>
            <a:xfrm>
              <a:off x="2218650" y="1266550"/>
              <a:ext cx="62225" cy="53450"/>
            </a:xfrm>
            <a:custGeom>
              <a:avLst/>
              <a:gdLst/>
              <a:ahLst/>
              <a:cxnLst/>
              <a:rect l="l" t="t" r="r" b="b"/>
              <a:pathLst>
                <a:path w="2489" h="2138" extrusionOk="0">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89"/>
            <p:cNvSpPr/>
            <p:nvPr/>
          </p:nvSpPr>
          <p:spPr>
            <a:xfrm>
              <a:off x="2218650" y="1190550"/>
              <a:ext cx="62225" cy="53325"/>
            </a:xfrm>
            <a:custGeom>
              <a:avLst/>
              <a:gdLst/>
              <a:ahLst/>
              <a:cxnLst/>
              <a:rect l="l" t="t" r="r" b="b"/>
              <a:pathLst>
                <a:path w="2489" h="2133" extrusionOk="0">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89"/>
            <p:cNvSpPr/>
            <p:nvPr/>
          </p:nvSpPr>
          <p:spPr>
            <a:xfrm>
              <a:off x="2218650" y="1114325"/>
              <a:ext cx="62225" cy="53350"/>
            </a:xfrm>
            <a:custGeom>
              <a:avLst/>
              <a:gdLst/>
              <a:ahLst/>
              <a:cxnLst/>
              <a:rect l="l" t="t" r="r" b="b"/>
              <a:pathLst>
                <a:path w="2489" h="2134" extrusionOk="0">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89"/>
            <p:cNvSpPr/>
            <p:nvPr/>
          </p:nvSpPr>
          <p:spPr>
            <a:xfrm>
              <a:off x="2142425" y="1266550"/>
              <a:ext cx="62425" cy="53450"/>
            </a:xfrm>
            <a:custGeom>
              <a:avLst/>
              <a:gdLst/>
              <a:ahLst/>
              <a:cxnLst/>
              <a:rect l="l" t="t" r="r" b="b"/>
              <a:pathLst>
                <a:path w="2497" h="2138" extrusionOk="0">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89"/>
            <p:cNvSpPr/>
            <p:nvPr/>
          </p:nvSpPr>
          <p:spPr>
            <a:xfrm>
              <a:off x="2142425" y="11905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89"/>
            <p:cNvSpPr/>
            <p:nvPr/>
          </p:nvSpPr>
          <p:spPr>
            <a:xfrm>
              <a:off x="2751950"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89"/>
            <p:cNvSpPr/>
            <p:nvPr/>
          </p:nvSpPr>
          <p:spPr>
            <a:xfrm>
              <a:off x="2751950" y="3551925"/>
              <a:ext cx="62350" cy="53300"/>
            </a:xfrm>
            <a:custGeom>
              <a:avLst/>
              <a:gdLst/>
              <a:ahLst/>
              <a:cxnLst/>
              <a:rect l="l" t="t" r="r" b="b"/>
              <a:pathLst>
                <a:path w="2494" h="2132" extrusionOk="0">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89"/>
            <p:cNvSpPr/>
            <p:nvPr/>
          </p:nvSpPr>
          <p:spPr>
            <a:xfrm>
              <a:off x="2751950" y="3475725"/>
              <a:ext cx="62350" cy="53275"/>
            </a:xfrm>
            <a:custGeom>
              <a:avLst/>
              <a:gdLst/>
              <a:ahLst/>
              <a:cxnLst/>
              <a:rect l="l" t="t" r="r" b="b"/>
              <a:pathLst>
                <a:path w="2494" h="2131" extrusionOk="0">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89"/>
            <p:cNvSpPr/>
            <p:nvPr/>
          </p:nvSpPr>
          <p:spPr>
            <a:xfrm>
              <a:off x="2675925" y="385677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89"/>
            <p:cNvSpPr/>
            <p:nvPr/>
          </p:nvSpPr>
          <p:spPr>
            <a:xfrm>
              <a:off x="2675725" y="3780375"/>
              <a:ext cx="62425" cy="53475"/>
            </a:xfrm>
            <a:custGeom>
              <a:avLst/>
              <a:gdLst/>
              <a:ahLst/>
              <a:cxnLst/>
              <a:rect l="l" t="t" r="r" b="b"/>
              <a:pathLst>
                <a:path w="2497" h="2139" extrusionOk="0">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89"/>
            <p:cNvSpPr/>
            <p:nvPr/>
          </p:nvSpPr>
          <p:spPr>
            <a:xfrm>
              <a:off x="267592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89"/>
            <p:cNvSpPr/>
            <p:nvPr/>
          </p:nvSpPr>
          <p:spPr>
            <a:xfrm>
              <a:off x="2675925"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89"/>
            <p:cNvSpPr/>
            <p:nvPr/>
          </p:nvSpPr>
          <p:spPr>
            <a:xfrm>
              <a:off x="2675925" y="355192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89"/>
            <p:cNvSpPr/>
            <p:nvPr/>
          </p:nvSpPr>
          <p:spPr>
            <a:xfrm>
              <a:off x="26759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89"/>
            <p:cNvSpPr/>
            <p:nvPr/>
          </p:nvSpPr>
          <p:spPr>
            <a:xfrm>
              <a:off x="259972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89"/>
            <p:cNvSpPr/>
            <p:nvPr/>
          </p:nvSpPr>
          <p:spPr>
            <a:xfrm>
              <a:off x="2599725" y="3780375"/>
              <a:ext cx="62400" cy="53475"/>
            </a:xfrm>
            <a:custGeom>
              <a:avLst/>
              <a:gdLst/>
              <a:ahLst/>
              <a:cxnLst/>
              <a:rect l="l" t="t" r="r" b="b"/>
              <a:pathLst>
                <a:path w="2496" h="2139" extrusionOk="0">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89"/>
            <p:cNvSpPr/>
            <p:nvPr/>
          </p:nvSpPr>
          <p:spPr>
            <a:xfrm>
              <a:off x="2599725"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89"/>
            <p:cNvSpPr/>
            <p:nvPr/>
          </p:nvSpPr>
          <p:spPr>
            <a:xfrm>
              <a:off x="2599725"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89"/>
            <p:cNvSpPr/>
            <p:nvPr/>
          </p:nvSpPr>
          <p:spPr>
            <a:xfrm>
              <a:off x="259972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89"/>
            <p:cNvSpPr/>
            <p:nvPr/>
          </p:nvSpPr>
          <p:spPr>
            <a:xfrm>
              <a:off x="259972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89"/>
            <p:cNvSpPr/>
            <p:nvPr/>
          </p:nvSpPr>
          <p:spPr>
            <a:xfrm>
              <a:off x="2523500" y="3932800"/>
              <a:ext cx="62225" cy="53475"/>
            </a:xfrm>
            <a:custGeom>
              <a:avLst/>
              <a:gdLst/>
              <a:ahLst/>
              <a:cxnLst/>
              <a:rect l="l" t="t" r="r" b="b"/>
              <a:pathLst>
                <a:path w="2489" h="2139" extrusionOk="0">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89"/>
            <p:cNvSpPr/>
            <p:nvPr/>
          </p:nvSpPr>
          <p:spPr>
            <a:xfrm>
              <a:off x="2523500" y="385677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89"/>
            <p:cNvSpPr/>
            <p:nvPr/>
          </p:nvSpPr>
          <p:spPr>
            <a:xfrm>
              <a:off x="2523500" y="3780375"/>
              <a:ext cx="62425" cy="53475"/>
            </a:xfrm>
            <a:custGeom>
              <a:avLst/>
              <a:gdLst/>
              <a:ahLst/>
              <a:cxnLst/>
              <a:rect l="l" t="t" r="r" b="b"/>
              <a:pathLst>
                <a:path w="2497" h="2139" extrusionOk="0">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89"/>
            <p:cNvSpPr/>
            <p:nvPr/>
          </p:nvSpPr>
          <p:spPr>
            <a:xfrm>
              <a:off x="2523500" y="3704150"/>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89"/>
            <p:cNvSpPr/>
            <p:nvPr/>
          </p:nvSpPr>
          <p:spPr>
            <a:xfrm>
              <a:off x="2523500" y="3627950"/>
              <a:ext cx="62225" cy="53475"/>
            </a:xfrm>
            <a:custGeom>
              <a:avLst/>
              <a:gdLst/>
              <a:ahLst/>
              <a:cxnLst/>
              <a:rect l="l" t="t" r="r" b="b"/>
              <a:pathLst>
                <a:path w="2489" h="2139" extrusionOk="0">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89"/>
            <p:cNvSpPr/>
            <p:nvPr/>
          </p:nvSpPr>
          <p:spPr>
            <a:xfrm>
              <a:off x="2523500" y="355192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89"/>
            <p:cNvSpPr/>
            <p:nvPr/>
          </p:nvSpPr>
          <p:spPr>
            <a:xfrm>
              <a:off x="2523500" y="34757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89"/>
            <p:cNvSpPr/>
            <p:nvPr/>
          </p:nvSpPr>
          <p:spPr>
            <a:xfrm>
              <a:off x="2523500" y="33995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89"/>
            <p:cNvSpPr/>
            <p:nvPr/>
          </p:nvSpPr>
          <p:spPr>
            <a:xfrm>
              <a:off x="2447300" y="4085225"/>
              <a:ext cx="62400" cy="53350"/>
            </a:xfrm>
            <a:custGeom>
              <a:avLst/>
              <a:gdLst/>
              <a:ahLst/>
              <a:cxnLst/>
              <a:rect l="l" t="t" r="r" b="b"/>
              <a:pathLst>
                <a:path w="2496" h="2134" extrusionOk="0">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89"/>
            <p:cNvSpPr/>
            <p:nvPr/>
          </p:nvSpPr>
          <p:spPr>
            <a:xfrm>
              <a:off x="2447300" y="4009000"/>
              <a:ext cx="62400" cy="53350"/>
            </a:xfrm>
            <a:custGeom>
              <a:avLst/>
              <a:gdLst/>
              <a:ahLst/>
              <a:cxnLst/>
              <a:rect l="l" t="t" r="r" b="b"/>
              <a:pathLst>
                <a:path w="2496" h="2134" extrusionOk="0">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89"/>
            <p:cNvSpPr/>
            <p:nvPr/>
          </p:nvSpPr>
          <p:spPr>
            <a:xfrm>
              <a:off x="2447300" y="3932800"/>
              <a:ext cx="62200" cy="53475"/>
            </a:xfrm>
            <a:custGeom>
              <a:avLst/>
              <a:gdLst/>
              <a:ahLst/>
              <a:cxnLst/>
              <a:rect l="l" t="t" r="r" b="b"/>
              <a:pathLst>
                <a:path w="2488" h="2139" extrusionOk="0">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89"/>
            <p:cNvSpPr/>
            <p:nvPr/>
          </p:nvSpPr>
          <p:spPr>
            <a:xfrm>
              <a:off x="2447300" y="385677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89"/>
            <p:cNvSpPr/>
            <p:nvPr/>
          </p:nvSpPr>
          <p:spPr>
            <a:xfrm>
              <a:off x="2447300" y="3780375"/>
              <a:ext cx="62400" cy="53475"/>
            </a:xfrm>
            <a:custGeom>
              <a:avLst/>
              <a:gdLst/>
              <a:ahLst/>
              <a:cxnLst/>
              <a:rect l="l" t="t" r="r" b="b"/>
              <a:pathLst>
                <a:path w="2496" h="2139" extrusionOk="0">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89"/>
            <p:cNvSpPr/>
            <p:nvPr/>
          </p:nvSpPr>
          <p:spPr>
            <a:xfrm>
              <a:off x="2447300" y="3704150"/>
              <a:ext cx="62400" cy="53450"/>
            </a:xfrm>
            <a:custGeom>
              <a:avLst/>
              <a:gdLst/>
              <a:ahLst/>
              <a:cxnLst/>
              <a:rect l="l" t="t" r="r" b="b"/>
              <a:pathLst>
                <a:path w="2496" h="2138" extrusionOk="0">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89"/>
            <p:cNvSpPr/>
            <p:nvPr/>
          </p:nvSpPr>
          <p:spPr>
            <a:xfrm>
              <a:off x="2447300" y="3627950"/>
              <a:ext cx="62400" cy="53425"/>
            </a:xfrm>
            <a:custGeom>
              <a:avLst/>
              <a:gdLst/>
              <a:ahLst/>
              <a:cxnLst/>
              <a:rect l="l" t="t" r="r" b="b"/>
              <a:pathLst>
                <a:path w="2496" h="2137" extrusionOk="0">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89"/>
            <p:cNvSpPr/>
            <p:nvPr/>
          </p:nvSpPr>
          <p:spPr>
            <a:xfrm>
              <a:off x="2447300" y="355192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89"/>
            <p:cNvSpPr/>
            <p:nvPr/>
          </p:nvSpPr>
          <p:spPr>
            <a:xfrm>
              <a:off x="2447300" y="3475725"/>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89"/>
            <p:cNvSpPr/>
            <p:nvPr/>
          </p:nvSpPr>
          <p:spPr>
            <a:xfrm>
              <a:off x="2447300" y="3399500"/>
              <a:ext cx="62400" cy="53350"/>
            </a:xfrm>
            <a:custGeom>
              <a:avLst/>
              <a:gdLst/>
              <a:ahLst/>
              <a:cxnLst/>
              <a:rect l="l" t="t" r="r" b="b"/>
              <a:pathLst>
                <a:path w="2496" h="2134" extrusionOk="0">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89"/>
            <p:cNvSpPr/>
            <p:nvPr/>
          </p:nvSpPr>
          <p:spPr>
            <a:xfrm>
              <a:off x="2447300" y="3323300"/>
              <a:ext cx="62400" cy="53425"/>
            </a:xfrm>
            <a:custGeom>
              <a:avLst/>
              <a:gdLst/>
              <a:ahLst/>
              <a:cxnLst/>
              <a:rect l="l" t="t" r="r" b="b"/>
              <a:pathLst>
                <a:path w="2496" h="2137" extrusionOk="0">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89"/>
            <p:cNvSpPr/>
            <p:nvPr/>
          </p:nvSpPr>
          <p:spPr>
            <a:xfrm>
              <a:off x="2371275" y="42374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89"/>
            <p:cNvSpPr/>
            <p:nvPr/>
          </p:nvSpPr>
          <p:spPr>
            <a:xfrm>
              <a:off x="2371275"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89"/>
            <p:cNvSpPr/>
            <p:nvPr/>
          </p:nvSpPr>
          <p:spPr>
            <a:xfrm>
              <a:off x="23712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89"/>
            <p:cNvSpPr/>
            <p:nvPr/>
          </p:nvSpPr>
          <p:spPr>
            <a:xfrm>
              <a:off x="2371275"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89"/>
            <p:cNvSpPr/>
            <p:nvPr/>
          </p:nvSpPr>
          <p:spPr>
            <a:xfrm>
              <a:off x="2371075" y="3932800"/>
              <a:ext cx="62425" cy="53475"/>
            </a:xfrm>
            <a:custGeom>
              <a:avLst/>
              <a:gdLst/>
              <a:ahLst/>
              <a:cxnLst/>
              <a:rect l="l" t="t" r="r" b="b"/>
              <a:pathLst>
                <a:path w="2497" h="2139" extrusionOk="0">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89"/>
            <p:cNvSpPr/>
            <p:nvPr/>
          </p:nvSpPr>
          <p:spPr>
            <a:xfrm>
              <a:off x="2371075" y="385677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89"/>
            <p:cNvSpPr/>
            <p:nvPr/>
          </p:nvSpPr>
          <p:spPr>
            <a:xfrm>
              <a:off x="2371075" y="3780375"/>
              <a:ext cx="62425" cy="53475"/>
            </a:xfrm>
            <a:custGeom>
              <a:avLst/>
              <a:gdLst/>
              <a:ahLst/>
              <a:cxnLst/>
              <a:rect l="l" t="t" r="r" b="b"/>
              <a:pathLst>
                <a:path w="2497" h="2139" extrusionOk="0">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89"/>
            <p:cNvSpPr/>
            <p:nvPr/>
          </p:nvSpPr>
          <p:spPr>
            <a:xfrm>
              <a:off x="237127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89"/>
            <p:cNvSpPr/>
            <p:nvPr/>
          </p:nvSpPr>
          <p:spPr>
            <a:xfrm>
              <a:off x="2371275" y="36279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89"/>
            <p:cNvSpPr/>
            <p:nvPr/>
          </p:nvSpPr>
          <p:spPr>
            <a:xfrm>
              <a:off x="2371075" y="355192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89"/>
            <p:cNvSpPr/>
            <p:nvPr/>
          </p:nvSpPr>
          <p:spPr>
            <a:xfrm>
              <a:off x="2371075" y="3475725"/>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89"/>
            <p:cNvSpPr/>
            <p:nvPr/>
          </p:nvSpPr>
          <p:spPr>
            <a:xfrm>
              <a:off x="2371075" y="33995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89"/>
            <p:cNvSpPr/>
            <p:nvPr/>
          </p:nvSpPr>
          <p:spPr>
            <a:xfrm>
              <a:off x="2371075" y="3323300"/>
              <a:ext cx="62425" cy="53425"/>
            </a:xfrm>
            <a:custGeom>
              <a:avLst/>
              <a:gdLst/>
              <a:ahLst/>
              <a:cxnLst/>
              <a:rect l="l" t="t" r="r" b="b"/>
              <a:pathLst>
                <a:path w="2497" h="2137" extrusionOk="0">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89"/>
            <p:cNvSpPr/>
            <p:nvPr/>
          </p:nvSpPr>
          <p:spPr>
            <a:xfrm>
              <a:off x="2371075" y="3247075"/>
              <a:ext cx="62425" cy="53450"/>
            </a:xfrm>
            <a:custGeom>
              <a:avLst/>
              <a:gdLst/>
              <a:ahLst/>
              <a:cxnLst/>
              <a:rect l="l" t="t" r="r" b="b"/>
              <a:pathLst>
                <a:path w="2497" h="2138" extrusionOk="0">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89"/>
            <p:cNvSpPr/>
            <p:nvPr/>
          </p:nvSpPr>
          <p:spPr>
            <a:xfrm>
              <a:off x="2295075" y="43136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89"/>
            <p:cNvSpPr/>
            <p:nvPr/>
          </p:nvSpPr>
          <p:spPr>
            <a:xfrm>
              <a:off x="2295075" y="4237450"/>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89"/>
            <p:cNvSpPr/>
            <p:nvPr/>
          </p:nvSpPr>
          <p:spPr>
            <a:xfrm>
              <a:off x="2295075" y="4161425"/>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89"/>
            <p:cNvSpPr/>
            <p:nvPr/>
          </p:nvSpPr>
          <p:spPr>
            <a:xfrm>
              <a:off x="2295075" y="4085225"/>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89"/>
            <p:cNvSpPr/>
            <p:nvPr/>
          </p:nvSpPr>
          <p:spPr>
            <a:xfrm>
              <a:off x="2295075" y="4009000"/>
              <a:ext cx="62200" cy="53350"/>
            </a:xfrm>
            <a:custGeom>
              <a:avLst/>
              <a:gdLst/>
              <a:ahLst/>
              <a:cxnLst/>
              <a:rect l="l" t="t" r="r" b="b"/>
              <a:pathLst>
                <a:path w="2488" h="2134" extrusionOk="0">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89"/>
            <p:cNvSpPr/>
            <p:nvPr/>
          </p:nvSpPr>
          <p:spPr>
            <a:xfrm>
              <a:off x="2294850" y="3932800"/>
              <a:ext cx="62425" cy="53475"/>
            </a:xfrm>
            <a:custGeom>
              <a:avLst/>
              <a:gdLst/>
              <a:ahLst/>
              <a:cxnLst/>
              <a:rect l="l" t="t" r="r" b="b"/>
              <a:pathLst>
                <a:path w="2497" h="2139" extrusionOk="0">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89"/>
            <p:cNvSpPr/>
            <p:nvPr/>
          </p:nvSpPr>
          <p:spPr>
            <a:xfrm>
              <a:off x="229507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89"/>
            <p:cNvSpPr/>
            <p:nvPr/>
          </p:nvSpPr>
          <p:spPr>
            <a:xfrm>
              <a:off x="2294850" y="3780375"/>
              <a:ext cx="62625" cy="53475"/>
            </a:xfrm>
            <a:custGeom>
              <a:avLst/>
              <a:gdLst/>
              <a:ahLst/>
              <a:cxnLst/>
              <a:rect l="l" t="t" r="r" b="b"/>
              <a:pathLst>
                <a:path w="2505" h="2139" extrusionOk="0">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89"/>
            <p:cNvSpPr/>
            <p:nvPr/>
          </p:nvSpPr>
          <p:spPr>
            <a:xfrm>
              <a:off x="2295075" y="37041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89"/>
            <p:cNvSpPr/>
            <p:nvPr/>
          </p:nvSpPr>
          <p:spPr>
            <a:xfrm>
              <a:off x="2295075" y="3627950"/>
              <a:ext cx="62200" cy="53425"/>
            </a:xfrm>
            <a:custGeom>
              <a:avLst/>
              <a:gdLst/>
              <a:ahLst/>
              <a:cxnLst/>
              <a:rect l="l" t="t" r="r" b="b"/>
              <a:pathLst>
                <a:path w="2488" h="2137" extrusionOk="0">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89"/>
            <p:cNvSpPr/>
            <p:nvPr/>
          </p:nvSpPr>
          <p:spPr>
            <a:xfrm>
              <a:off x="229507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89"/>
            <p:cNvSpPr/>
            <p:nvPr/>
          </p:nvSpPr>
          <p:spPr>
            <a:xfrm>
              <a:off x="229507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89"/>
            <p:cNvSpPr/>
            <p:nvPr/>
          </p:nvSpPr>
          <p:spPr>
            <a:xfrm>
              <a:off x="2295075" y="33995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89"/>
            <p:cNvSpPr/>
            <p:nvPr/>
          </p:nvSpPr>
          <p:spPr>
            <a:xfrm>
              <a:off x="2294925" y="3323300"/>
              <a:ext cx="62350" cy="53425"/>
            </a:xfrm>
            <a:custGeom>
              <a:avLst/>
              <a:gdLst/>
              <a:ahLst/>
              <a:cxnLst/>
              <a:rect l="l" t="t" r="r" b="b"/>
              <a:pathLst>
                <a:path w="2494" h="2137" extrusionOk="0">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89"/>
            <p:cNvSpPr/>
            <p:nvPr/>
          </p:nvSpPr>
          <p:spPr>
            <a:xfrm>
              <a:off x="2294925" y="3247075"/>
              <a:ext cx="62350" cy="53450"/>
            </a:xfrm>
            <a:custGeom>
              <a:avLst/>
              <a:gdLst/>
              <a:ahLst/>
              <a:cxnLst/>
              <a:rect l="l" t="t" r="r" b="b"/>
              <a:pathLst>
                <a:path w="2494"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89"/>
            <p:cNvSpPr/>
            <p:nvPr/>
          </p:nvSpPr>
          <p:spPr>
            <a:xfrm>
              <a:off x="2295075" y="3171075"/>
              <a:ext cx="62200" cy="53275"/>
            </a:xfrm>
            <a:custGeom>
              <a:avLst/>
              <a:gdLst/>
              <a:ahLst/>
              <a:cxnLst/>
              <a:rect l="l" t="t" r="r" b="b"/>
              <a:pathLst>
                <a:path w="2488" h="2131" extrusionOk="0">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89"/>
            <p:cNvSpPr/>
            <p:nvPr/>
          </p:nvSpPr>
          <p:spPr>
            <a:xfrm>
              <a:off x="22950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89"/>
            <p:cNvSpPr/>
            <p:nvPr/>
          </p:nvSpPr>
          <p:spPr>
            <a:xfrm>
              <a:off x="2218650" y="438987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89"/>
            <p:cNvSpPr/>
            <p:nvPr/>
          </p:nvSpPr>
          <p:spPr>
            <a:xfrm>
              <a:off x="2218650" y="43136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89"/>
            <p:cNvSpPr/>
            <p:nvPr/>
          </p:nvSpPr>
          <p:spPr>
            <a:xfrm>
              <a:off x="2218650" y="42374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89"/>
            <p:cNvSpPr/>
            <p:nvPr/>
          </p:nvSpPr>
          <p:spPr>
            <a:xfrm>
              <a:off x="2218650" y="4161425"/>
              <a:ext cx="62225" cy="53250"/>
            </a:xfrm>
            <a:custGeom>
              <a:avLst/>
              <a:gdLst/>
              <a:ahLst/>
              <a:cxnLst/>
              <a:rect l="l" t="t" r="r" b="b"/>
              <a:pathLst>
                <a:path w="2489" h="2130" extrusionOk="0">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89"/>
            <p:cNvSpPr/>
            <p:nvPr/>
          </p:nvSpPr>
          <p:spPr>
            <a:xfrm>
              <a:off x="2218650" y="4085225"/>
              <a:ext cx="62225" cy="53350"/>
            </a:xfrm>
            <a:custGeom>
              <a:avLst/>
              <a:gdLst/>
              <a:ahLst/>
              <a:cxnLst/>
              <a:rect l="l" t="t" r="r" b="b"/>
              <a:pathLst>
                <a:path w="2489" h="2134" extrusionOk="0">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89"/>
            <p:cNvSpPr/>
            <p:nvPr/>
          </p:nvSpPr>
          <p:spPr>
            <a:xfrm>
              <a:off x="2218650" y="4009000"/>
              <a:ext cx="62225" cy="53350"/>
            </a:xfrm>
            <a:custGeom>
              <a:avLst/>
              <a:gdLst/>
              <a:ahLst/>
              <a:cxnLst/>
              <a:rect l="l" t="t" r="r" b="b"/>
              <a:pathLst>
                <a:path w="2489" h="2134" extrusionOk="0">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89"/>
            <p:cNvSpPr/>
            <p:nvPr/>
          </p:nvSpPr>
          <p:spPr>
            <a:xfrm>
              <a:off x="2218650" y="3932800"/>
              <a:ext cx="62225" cy="53475"/>
            </a:xfrm>
            <a:custGeom>
              <a:avLst/>
              <a:gdLst/>
              <a:ahLst/>
              <a:cxnLst/>
              <a:rect l="l" t="t" r="r" b="b"/>
              <a:pathLst>
                <a:path w="2489" h="2139" extrusionOk="0">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89"/>
            <p:cNvSpPr/>
            <p:nvPr/>
          </p:nvSpPr>
          <p:spPr>
            <a:xfrm>
              <a:off x="2218650" y="385677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89"/>
            <p:cNvSpPr/>
            <p:nvPr/>
          </p:nvSpPr>
          <p:spPr>
            <a:xfrm>
              <a:off x="2218650" y="3780375"/>
              <a:ext cx="62425" cy="53475"/>
            </a:xfrm>
            <a:custGeom>
              <a:avLst/>
              <a:gdLst/>
              <a:ahLst/>
              <a:cxnLst/>
              <a:rect l="l" t="t" r="r" b="b"/>
              <a:pathLst>
                <a:path w="2497" h="2139" extrusionOk="0">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89"/>
            <p:cNvSpPr/>
            <p:nvPr/>
          </p:nvSpPr>
          <p:spPr>
            <a:xfrm>
              <a:off x="2218650" y="37041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89"/>
            <p:cNvSpPr/>
            <p:nvPr/>
          </p:nvSpPr>
          <p:spPr>
            <a:xfrm>
              <a:off x="2218650" y="36279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89"/>
            <p:cNvSpPr/>
            <p:nvPr/>
          </p:nvSpPr>
          <p:spPr>
            <a:xfrm>
              <a:off x="2218650" y="355192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89"/>
            <p:cNvSpPr/>
            <p:nvPr/>
          </p:nvSpPr>
          <p:spPr>
            <a:xfrm>
              <a:off x="2218650" y="347572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89"/>
            <p:cNvSpPr/>
            <p:nvPr/>
          </p:nvSpPr>
          <p:spPr>
            <a:xfrm>
              <a:off x="2218650" y="3399500"/>
              <a:ext cx="62425" cy="53350"/>
            </a:xfrm>
            <a:custGeom>
              <a:avLst/>
              <a:gdLst/>
              <a:ahLst/>
              <a:cxnLst/>
              <a:rect l="l" t="t" r="r" b="b"/>
              <a:pathLst>
                <a:path w="2497" h="2134" extrusionOk="0">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89"/>
            <p:cNvSpPr/>
            <p:nvPr/>
          </p:nvSpPr>
          <p:spPr>
            <a:xfrm>
              <a:off x="2218650" y="3323300"/>
              <a:ext cx="62425" cy="53425"/>
            </a:xfrm>
            <a:custGeom>
              <a:avLst/>
              <a:gdLst/>
              <a:ahLst/>
              <a:cxnLst/>
              <a:rect l="l" t="t" r="r" b="b"/>
              <a:pathLst>
                <a:path w="2497" h="2137" extrusionOk="0">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89"/>
            <p:cNvSpPr/>
            <p:nvPr/>
          </p:nvSpPr>
          <p:spPr>
            <a:xfrm>
              <a:off x="2218650" y="3247075"/>
              <a:ext cx="62425" cy="53500"/>
            </a:xfrm>
            <a:custGeom>
              <a:avLst/>
              <a:gdLst/>
              <a:ahLst/>
              <a:cxnLst/>
              <a:rect l="l" t="t" r="r" b="b"/>
              <a:pathLst>
                <a:path w="2497" h="2140" extrusionOk="0">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89"/>
            <p:cNvSpPr/>
            <p:nvPr/>
          </p:nvSpPr>
          <p:spPr>
            <a:xfrm>
              <a:off x="2218650" y="3171075"/>
              <a:ext cx="62225" cy="53300"/>
            </a:xfrm>
            <a:custGeom>
              <a:avLst/>
              <a:gdLst/>
              <a:ahLst/>
              <a:cxnLst/>
              <a:rect l="l" t="t" r="r" b="b"/>
              <a:pathLst>
                <a:path w="2489" h="2132" extrusionOk="0">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89"/>
            <p:cNvSpPr/>
            <p:nvPr/>
          </p:nvSpPr>
          <p:spPr>
            <a:xfrm>
              <a:off x="2218650" y="2180700"/>
              <a:ext cx="62225" cy="53350"/>
            </a:xfrm>
            <a:custGeom>
              <a:avLst/>
              <a:gdLst/>
              <a:ahLst/>
              <a:cxnLst/>
              <a:rect l="l" t="t" r="r" b="b"/>
              <a:pathLst>
                <a:path w="2489" h="2134" extrusionOk="0">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89"/>
            <p:cNvSpPr/>
            <p:nvPr/>
          </p:nvSpPr>
          <p:spPr>
            <a:xfrm>
              <a:off x="2218650" y="2028275"/>
              <a:ext cx="62225" cy="53450"/>
            </a:xfrm>
            <a:custGeom>
              <a:avLst/>
              <a:gdLst/>
              <a:ahLst/>
              <a:cxnLst/>
              <a:rect l="l" t="t" r="r" b="b"/>
              <a:pathLst>
                <a:path w="2489" h="2138" extrusionOk="0">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89"/>
            <p:cNvSpPr/>
            <p:nvPr/>
          </p:nvSpPr>
          <p:spPr>
            <a:xfrm>
              <a:off x="2218650" y="1952050"/>
              <a:ext cx="62225" cy="53450"/>
            </a:xfrm>
            <a:custGeom>
              <a:avLst/>
              <a:gdLst/>
              <a:ahLst/>
              <a:cxnLst/>
              <a:rect l="l" t="t" r="r" b="b"/>
              <a:pathLst>
                <a:path w="2489" h="2138" extrusionOk="0">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89"/>
            <p:cNvSpPr/>
            <p:nvPr/>
          </p:nvSpPr>
          <p:spPr>
            <a:xfrm>
              <a:off x="2142425" y="4618300"/>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89"/>
            <p:cNvSpPr/>
            <p:nvPr/>
          </p:nvSpPr>
          <p:spPr>
            <a:xfrm>
              <a:off x="2142425" y="438987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89"/>
            <p:cNvSpPr/>
            <p:nvPr/>
          </p:nvSpPr>
          <p:spPr>
            <a:xfrm>
              <a:off x="2142425" y="43136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89"/>
            <p:cNvSpPr/>
            <p:nvPr/>
          </p:nvSpPr>
          <p:spPr>
            <a:xfrm>
              <a:off x="2142425" y="42374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89"/>
            <p:cNvSpPr/>
            <p:nvPr/>
          </p:nvSpPr>
          <p:spPr>
            <a:xfrm>
              <a:off x="2142425" y="4161425"/>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89"/>
            <p:cNvSpPr/>
            <p:nvPr/>
          </p:nvSpPr>
          <p:spPr>
            <a:xfrm>
              <a:off x="2142425"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89"/>
            <p:cNvSpPr/>
            <p:nvPr/>
          </p:nvSpPr>
          <p:spPr>
            <a:xfrm>
              <a:off x="2142425"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89"/>
            <p:cNvSpPr/>
            <p:nvPr/>
          </p:nvSpPr>
          <p:spPr>
            <a:xfrm>
              <a:off x="2142425" y="3932800"/>
              <a:ext cx="62425" cy="53475"/>
            </a:xfrm>
            <a:custGeom>
              <a:avLst/>
              <a:gdLst/>
              <a:ahLst/>
              <a:cxnLst/>
              <a:rect l="l" t="t" r="r" b="b"/>
              <a:pathLst>
                <a:path w="2497" h="2139" extrusionOk="0">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9"/>
            <p:cNvSpPr/>
            <p:nvPr/>
          </p:nvSpPr>
          <p:spPr>
            <a:xfrm>
              <a:off x="2142425" y="385677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9"/>
            <p:cNvSpPr/>
            <p:nvPr/>
          </p:nvSpPr>
          <p:spPr>
            <a:xfrm>
              <a:off x="2142425" y="3780375"/>
              <a:ext cx="62425" cy="53475"/>
            </a:xfrm>
            <a:custGeom>
              <a:avLst/>
              <a:gdLst/>
              <a:ahLst/>
              <a:cxnLst/>
              <a:rect l="l" t="t" r="r" b="b"/>
              <a:pathLst>
                <a:path w="2497" h="2139" extrusionOk="0">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9"/>
            <p:cNvSpPr/>
            <p:nvPr/>
          </p:nvSpPr>
          <p:spPr>
            <a:xfrm>
              <a:off x="2142425"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9"/>
            <p:cNvSpPr/>
            <p:nvPr/>
          </p:nvSpPr>
          <p:spPr>
            <a:xfrm>
              <a:off x="2142425"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9"/>
            <p:cNvSpPr/>
            <p:nvPr/>
          </p:nvSpPr>
          <p:spPr>
            <a:xfrm>
              <a:off x="2142425" y="355192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9"/>
            <p:cNvSpPr/>
            <p:nvPr/>
          </p:nvSpPr>
          <p:spPr>
            <a:xfrm>
              <a:off x="2142425" y="3475725"/>
              <a:ext cx="62425" cy="53350"/>
            </a:xfrm>
            <a:custGeom>
              <a:avLst/>
              <a:gdLst/>
              <a:ahLst/>
              <a:cxnLst/>
              <a:rect l="l" t="t" r="r" b="b"/>
              <a:pathLst>
                <a:path w="2497" h="2134" extrusionOk="0">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9"/>
            <p:cNvSpPr/>
            <p:nvPr/>
          </p:nvSpPr>
          <p:spPr>
            <a:xfrm>
              <a:off x="2142425" y="3399500"/>
              <a:ext cx="62425" cy="53350"/>
            </a:xfrm>
            <a:custGeom>
              <a:avLst/>
              <a:gdLst/>
              <a:ahLst/>
              <a:cxnLst/>
              <a:rect l="l" t="t" r="r" b="b"/>
              <a:pathLst>
                <a:path w="2497" h="2134" extrusionOk="0">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9"/>
            <p:cNvSpPr/>
            <p:nvPr/>
          </p:nvSpPr>
          <p:spPr>
            <a:xfrm>
              <a:off x="2142425" y="3323300"/>
              <a:ext cx="62425" cy="53425"/>
            </a:xfrm>
            <a:custGeom>
              <a:avLst/>
              <a:gdLst/>
              <a:ahLst/>
              <a:cxnLst/>
              <a:rect l="l" t="t" r="r" b="b"/>
              <a:pathLst>
                <a:path w="2497" h="2137" extrusionOk="0">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9"/>
            <p:cNvSpPr/>
            <p:nvPr/>
          </p:nvSpPr>
          <p:spPr>
            <a:xfrm>
              <a:off x="2142425" y="3247075"/>
              <a:ext cx="62425" cy="53450"/>
            </a:xfrm>
            <a:custGeom>
              <a:avLst/>
              <a:gdLst/>
              <a:ahLst/>
              <a:cxnLst/>
              <a:rect l="l" t="t" r="r" b="b"/>
              <a:pathLst>
                <a:path w="2497" h="2138" extrusionOk="0">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9"/>
            <p:cNvSpPr/>
            <p:nvPr/>
          </p:nvSpPr>
          <p:spPr>
            <a:xfrm>
              <a:off x="2142425"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9"/>
            <p:cNvSpPr/>
            <p:nvPr/>
          </p:nvSpPr>
          <p:spPr>
            <a:xfrm>
              <a:off x="2142425"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9"/>
            <p:cNvSpPr/>
            <p:nvPr/>
          </p:nvSpPr>
          <p:spPr>
            <a:xfrm>
              <a:off x="2142425"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9"/>
            <p:cNvSpPr/>
            <p:nvPr/>
          </p:nvSpPr>
          <p:spPr>
            <a:xfrm>
              <a:off x="2142425"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9"/>
            <p:cNvSpPr/>
            <p:nvPr/>
          </p:nvSpPr>
          <p:spPr>
            <a:xfrm>
              <a:off x="2142425"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9"/>
            <p:cNvSpPr/>
            <p:nvPr/>
          </p:nvSpPr>
          <p:spPr>
            <a:xfrm>
              <a:off x="2142425"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9"/>
            <p:cNvSpPr/>
            <p:nvPr/>
          </p:nvSpPr>
          <p:spPr>
            <a:xfrm>
              <a:off x="2142425"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9"/>
            <p:cNvSpPr/>
            <p:nvPr/>
          </p:nvSpPr>
          <p:spPr>
            <a:xfrm>
              <a:off x="2142425"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9"/>
            <p:cNvSpPr/>
            <p:nvPr/>
          </p:nvSpPr>
          <p:spPr>
            <a:xfrm>
              <a:off x="2142425" y="1038125"/>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9"/>
            <p:cNvSpPr/>
            <p:nvPr/>
          </p:nvSpPr>
          <p:spPr>
            <a:xfrm>
              <a:off x="2066425" y="4618300"/>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9"/>
            <p:cNvSpPr/>
            <p:nvPr/>
          </p:nvSpPr>
          <p:spPr>
            <a:xfrm>
              <a:off x="2066425" y="4542300"/>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9"/>
            <p:cNvSpPr/>
            <p:nvPr/>
          </p:nvSpPr>
          <p:spPr>
            <a:xfrm>
              <a:off x="2066425" y="446607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9"/>
            <p:cNvSpPr/>
            <p:nvPr/>
          </p:nvSpPr>
          <p:spPr>
            <a:xfrm>
              <a:off x="2066425" y="438987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9"/>
            <p:cNvSpPr/>
            <p:nvPr/>
          </p:nvSpPr>
          <p:spPr>
            <a:xfrm>
              <a:off x="2066425" y="43136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9"/>
            <p:cNvSpPr/>
            <p:nvPr/>
          </p:nvSpPr>
          <p:spPr>
            <a:xfrm>
              <a:off x="2066425" y="42374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9"/>
            <p:cNvSpPr/>
            <p:nvPr/>
          </p:nvSpPr>
          <p:spPr>
            <a:xfrm>
              <a:off x="2066425" y="416142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9"/>
            <p:cNvSpPr/>
            <p:nvPr/>
          </p:nvSpPr>
          <p:spPr>
            <a:xfrm>
              <a:off x="2066425" y="37041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9"/>
            <p:cNvSpPr/>
            <p:nvPr/>
          </p:nvSpPr>
          <p:spPr>
            <a:xfrm>
              <a:off x="2066425" y="36279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9"/>
            <p:cNvSpPr/>
            <p:nvPr/>
          </p:nvSpPr>
          <p:spPr>
            <a:xfrm>
              <a:off x="2066425" y="3551925"/>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9"/>
            <p:cNvSpPr/>
            <p:nvPr/>
          </p:nvSpPr>
          <p:spPr>
            <a:xfrm>
              <a:off x="2066425"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9"/>
            <p:cNvSpPr/>
            <p:nvPr/>
          </p:nvSpPr>
          <p:spPr>
            <a:xfrm>
              <a:off x="2066275" y="3399500"/>
              <a:ext cx="62375" cy="53350"/>
            </a:xfrm>
            <a:custGeom>
              <a:avLst/>
              <a:gdLst/>
              <a:ahLst/>
              <a:cxnLst/>
              <a:rect l="l" t="t" r="r" b="b"/>
              <a:pathLst>
                <a:path w="2495" h="2134" extrusionOk="0">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9"/>
            <p:cNvSpPr/>
            <p:nvPr/>
          </p:nvSpPr>
          <p:spPr>
            <a:xfrm>
              <a:off x="2066275" y="3323300"/>
              <a:ext cx="62375" cy="53425"/>
            </a:xfrm>
            <a:custGeom>
              <a:avLst/>
              <a:gdLst/>
              <a:ahLst/>
              <a:cxnLst/>
              <a:rect l="l" t="t" r="r" b="b"/>
              <a:pathLst>
                <a:path w="2495" h="2137" extrusionOk="0">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9"/>
            <p:cNvSpPr/>
            <p:nvPr/>
          </p:nvSpPr>
          <p:spPr>
            <a:xfrm>
              <a:off x="2066275" y="3247075"/>
              <a:ext cx="62375" cy="53450"/>
            </a:xfrm>
            <a:custGeom>
              <a:avLst/>
              <a:gdLst/>
              <a:ahLst/>
              <a:cxnLst/>
              <a:rect l="l" t="t" r="r" b="b"/>
              <a:pathLst>
                <a:path w="2495"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9"/>
            <p:cNvSpPr/>
            <p:nvPr/>
          </p:nvSpPr>
          <p:spPr>
            <a:xfrm>
              <a:off x="206642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9"/>
            <p:cNvSpPr/>
            <p:nvPr/>
          </p:nvSpPr>
          <p:spPr>
            <a:xfrm>
              <a:off x="206642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9"/>
            <p:cNvSpPr/>
            <p:nvPr/>
          </p:nvSpPr>
          <p:spPr>
            <a:xfrm>
              <a:off x="2066425" y="2942425"/>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9"/>
            <p:cNvSpPr/>
            <p:nvPr/>
          </p:nvSpPr>
          <p:spPr>
            <a:xfrm>
              <a:off x="206642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9"/>
            <p:cNvSpPr/>
            <p:nvPr/>
          </p:nvSpPr>
          <p:spPr>
            <a:xfrm>
              <a:off x="206642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9"/>
            <p:cNvSpPr/>
            <p:nvPr/>
          </p:nvSpPr>
          <p:spPr>
            <a:xfrm>
              <a:off x="206642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9"/>
            <p:cNvSpPr/>
            <p:nvPr/>
          </p:nvSpPr>
          <p:spPr>
            <a:xfrm>
              <a:off x="206642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9"/>
            <p:cNvSpPr/>
            <p:nvPr/>
          </p:nvSpPr>
          <p:spPr>
            <a:xfrm>
              <a:off x="2066425"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9"/>
            <p:cNvSpPr/>
            <p:nvPr/>
          </p:nvSpPr>
          <p:spPr>
            <a:xfrm>
              <a:off x="2066425"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9"/>
            <p:cNvSpPr/>
            <p:nvPr/>
          </p:nvSpPr>
          <p:spPr>
            <a:xfrm>
              <a:off x="2066425" y="1571400"/>
              <a:ext cx="62225" cy="53250"/>
            </a:xfrm>
            <a:custGeom>
              <a:avLst/>
              <a:gdLst/>
              <a:ahLst/>
              <a:cxnLst/>
              <a:rect l="l" t="t" r="r" b="b"/>
              <a:pathLst>
                <a:path w="2489"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9"/>
            <p:cNvSpPr/>
            <p:nvPr/>
          </p:nvSpPr>
          <p:spPr>
            <a:xfrm>
              <a:off x="2066425"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9"/>
            <p:cNvSpPr/>
            <p:nvPr/>
          </p:nvSpPr>
          <p:spPr>
            <a:xfrm>
              <a:off x="206642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9"/>
            <p:cNvSpPr/>
            <p:nvPr/>
          </p:nvSpPr>
          <p:spPr>
            <a:xfrm>
              <a:off x="206642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9"/>
            <p:cNvSpPr/>
            <p:nvPr/>
          </p:nvSpPr>
          <p:spPr>
            <a:xfrm>
              <a:off x="2066425" y="1038125"/>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9"/>
            <p:cNvSpPr/>
            <p:nvPr/>
          </p:nvSpPr>
          <p:spPr>
            <a:xfrm>
              <a:off x="1990200" y="4542300"/>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9"/>
            <p:cNvSpPr/>
            <p:nvPr/>
          </p:nvSpPr>
          <p:spPr>
            <a:xfrm>
              <a:off x="1990200" y="4466075"/>
              <a:ext cx="62225" cy="53300"/>
            </a:xfrm>
            <a:custGeom>
              <a:avLst/>
              <a:gdLst/>
              <a:ahLst/>
              <a:cxnLst/>
              <a:rect l="l" t="t" r="r" b="b"/>
              <a:pathLst>
                <a:path w="2489" h="2132" extrusionOk="0">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9"/>
            <p:cNvSpPr/>
            <p:nvPr/>
          </p:nvSpPr>
          <p:spPr>
            <a:xfrm>
              <a:off x="1990200" y="438987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9"/>
            <p:cNvSpPr/>
            <p:nvPr/>
          </p:nvSpPr>
          <p:spPr>
            <a:xfrm>
              <a:off x="1990200"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9"/>
            <p:cNvSpPr/>
            <p:nvPr/>
          </p:nvSpPr>
          <p:spPr>
            <a:xfrm>
              <a:off x="1990200" y="3551925"/>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9"/>
            <p:cNvSpPr/>
            <p:nvPr/>
          </p:nvSpPr>
          <p:spPr>
            <a:xfrm>
              <a:off x="19902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9"/>
            <p:cNvSpPr/>
            <p:nvPr/>
          </p:nvSpPr>
          <p:spPr>
            <a:xfrm>
              <a:off x="1990200"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9"/>
            <p:cNvSpPr/>
            <p:nvPr/>
          </p:nvSpPr>
          <p:spPr>
            <a:xfrm>
              <a:off x="1990075" y="3323300"/>
              <a:ext cx="62350" cy="53425"/>
            </a:xfrm>
            <a:custGeom>
              <a:avLst/>
              <a:gdLst/>
              <a:ahLst/>
              <a:cxnLst/>
              <a:rect l="l" t="t" r="r" b="b"/>
              <a:pathLst>
                <a:path w="2494" h="2137" extrusionOk="0">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9"/>
            <p:cNvSpPr/>
            <p:nvPr/>
          </p:nvSpPr>
          <p:spPr>
            <a:xfrm>
              <a:off x="1990075" y="3247075"/>
              <a:ext cx="62350" cy="53450"/>
            </a:xfrm>
            <a:custGeom>
              <a:avLst/>
              <a:gdLst/>
              <a:ahLst/>
              <a:cxnLst/>
              <a:rect l="l" t="t" r="r" b="b"/>
              <a:pathLst>
                <a:path w="2494" h="2138" extrusionOk="0">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9"/>
            <p:cNvSpPr/>
            <p:nvPr/>
          </p:nvSpPr>
          <p:spPr>
            <a:xfrm>
              <a:off x="1990200"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9"/>
            <p:cNvSpPr/>
            <p:nvPr/>
          </p:nvSpPr>
          <p:spPr>
            <a:xfrm>
              <a:off x="1990200"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9"/>
            <p:cNvSpPr/>
            <p:nvPr/>
          </p:nvSpPr>
          <p:spPr>
            <a:xfrm>
              <a:off x="1990200"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9"/>
            <p:cNvSpPr/>
            <p:nvPr/>
          </p:nvSpPr>
          <p:spPr>
            <a:xfrm>
              <a:off x="1990200" y="2333125"/>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9"/>
            <p:cNvSpPr/>
            <p:nvPr/>
          </p:nvSpPr>
          <p:spPr>
            <a:xfrm>
              <a:off x="199020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9"/>
            <p:cNvSpPr/>
            <p:nvPr/>
          </p:nvSpPr>
          <p:spPr>
            <a:xfrm>
              <a:off x="1990200" y="2180700"/>
              <a:ext cx="62225" cy="53350"/>
            </a:xfrm>
            <a:custGeom>
              <a:avLst/>
              <a:gdLst/>
              <a:ahLst/>
              <a:cxnLst/>
              <a:rect l="l" t="t" r="r" b="b"/>
              <a:pathLst>
                <a:path w="2489" h="2134" extrusionOk="0">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9"/>
            <p:cNvSpPr/>
            <p:nvPr/>
          </p:nvSpPr>
          <p:spPr>
            <a:xfrm>
              <a:off x="1990200"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9"/>
            <p:cNvSpPr/>
            <p:nvPr/>
          </p:nvSpPr>
          <p:spPr>
            <a:xfrm>
              <a:off x="1990200"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9"/>
            <p:cNvSpPr/>
            <p:nvPr/>
          </p:nvSpPr>
          <p:spPr>
            <a:xfrm>
              <a:off x="1990200"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9"/>
            <p:cNvSpPr/>
            <p:nvPr/>
          </p:nvSpPr>
          <p:spPr>
            <a:xfrm>
              <a:off x="1990200"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9"/>
            <p:cNvSpPr/>
            <p:nvPr/>
          </p:nvSpPr>
          <p:spPr>
            <a:xfrm>
              <a:off x="1990200"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9"/>
            <p:cNvSpPr/>
            <p:nvPr/>
          </p:nvSpPr>
          <p:spPr>
            <a:xfrm>
              <a:off x="1990200"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9"/>
            <p:cNvSpPr/>
            <p:nvPr/>
          </p:nvSpPr>
          <p:spPr>
            <a:xfrm>
              <a:off x="1990200" y="1571400"/>
              <a:ext cx="62225" cy="53250"/>
            </a:xfrm>
            <a:custGeom>
              <a:avLst/>
              <a:gdLst/>
              <a:ahLst/>
              <a:cxnLst/>
              <a:rect l="l" t="t" r="r" b="b"/>
              <a:pathLst>
                <a:path w="2489" h="2130" extrusionOk="0">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9"/>
            <p:cNvSpPr/>
            <p:nvPr/>
          </p:nvSpPr>
          <p:spPr>
            <a:xfrm>
              <a:off x="1990200"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9"/>
            <p:cNvSpPr/>
            <p:nvPr/>
          </p:nvSpPr>
          <p:spPr>
            <a:xfrm>
              <a:off x="1990200"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9"/>
            <p:cNvSpPr/>
            <p:nvPr/>
          </p:nvSpPr>
          <p:spPr>
            <a:xfrm>
              <a:off x="1990200"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9"/>
            <p:cNvSpPr/>
            <p:nvPr/>
          </p:nvSpPr>
          <p:spPr>
            <a:xfrm>
              <a:off x="1990200" y="1038125"/>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9"/>
            <p:cNvSpPr/>
            <p:nvPr/>
          </p:nvSpPr>
          <p:spPr>
            <a:xfrm>
              <a:off x="1914000" y="3551925"/>
              <a:ext cx="62225" cy="53300"/>
            </a:xfrm>
            <a:custGeom>
              <a:avLst/>
              <a:gdLst/>
              <a:ahLst/>
              <a:cxnLst/>
              <a:rect l="l" t="t" r="r" b="b"/>
              <a:pathLst>
                <a:path w="2489" h="2132" extrusionOk="0">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9"/>
            <p:cNvSpPr/>
            <p:nvPr/>
          </p:nvSpPr>
          <p:spPr>
            <a:xfrm>
              <a:off x="1914000"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9"/>
            <p:cNvSpPr/>
            <p:nvPr/>
          </p:nvSpPr>
          <p:spPr>
            <a:xfrm>
              <a:off x="1914000"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9"/>
            <p:cNvSpPr/>
            <p:nvPr/>
          </p:nvSpPr>
          <p:spPr>
            <a:xfrm>
              <a:off x="1914000" y="3323300"/>
              <a:ext cx="62225" cy="53425"/>
            </a:xfrm>
            <a:custGeom>
              <a:avLst/>
              <a:gdLst/>
              <a:ahLst/>
              <a:cxnLst/>
              <a:rect l="l" t="t" r="r" b="b"/>
              <a:pathLst>
                <a:path w="2489" h="2137" extrusionOk="0">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9"/>
            <p:cNvSpPr/>
            <p:nvPr/>
          </p:nvSpPr>
          <p:spPr>
            <a:xfrm>
              <a:off x="1914000" y="3247075"/>
              <a:ext cx="62425" cy="53450"/>
            </a:xfrm>
            <a:custGeom>
              <a:avLst/>
              <a:gdLst/>
              <a:ahLst/>
              <a:cxnLst/>
              <a:rect l="l" t="t" r="r" b="b"/>
              <a:pathLst>
                <a:path w="2497" h="2138" extrusionOk="0">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9"/>
            <p:cNvSpPr/>
            <p:nvPr/>
          </p:nvSpPr>
          <p:spPr>
            <a:xfrm>
              <a:off x="1914000"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9"/>
            <p:cNvSpPr/>
            <p:nvPr/>
          </p:nvSpPr>
          <p:spPr>
            <a:xfrm>
              <a:off x="1914000"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9"/>
            <p:cNvSpPr/>
            <p:nvPr/>
          </p:nvSpPr>
          <p:spPr>
            <a:xfrm>
              <a:off x="1914000"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9"/>
            <p:cNvSpPr/>
            <p:nvPr/>
          </p:nvSpPr>
          <p:spPr>
            <a:xfrm>
              <a:off x="1914000"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9"/>
            <p:cNvSpPr/>
            <p:nvPr/>
          </p:nvSpPr>
          <p:spPr>
            <a:xfrm>
              <a:off x="1914000"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9"/>
            <p:cNvSpPr/>
            <p:nvPr/>
          </p:nvSpPr>
          <p:spPr>
            <a:xfrm>
              <a:off x="191400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9"/>
            <p:cNvSpPr/>
            <p:nvPr/>
          </p:nvSpPr>
          <p:spPr>
            <a:xfrm>
              <a:off x="1914000"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9"/>
            <p:cNvSpPr/>
            <p:nvPr/>
          </p:nvSpPr>
          <p:spPr>
            <a:xfrm>
              <a:off x="1914000"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9"/>
            <p:cNvSpPr/>
            <p:nvPr/>
          </p:nvSpPr>
          <p:spPr>
            <a:xfrm>
              <a:off x="1914000"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9"/>
            <p:cNvSpPr/>
            <p:nvPr/>
          </p:nvSpPr>
          <p:spPr>
            <a:xfrm>
              <a:off x="1914000"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9"/>
            <p:cNvSpPr/>
            <p:nvPr/>
          </p:nvSpPr>
          <p:spPr>
            <a:xfrm>
              <a:off x="1914000"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9"/>
            <p:cNvSpPr/>
            <p:nvPr/>
          </p:nvSpPr>
          <p:spPr>
            <a:xfrm>
              <a:off x="1914000"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9"/>
            <p:cNvSpPr/>
            <p:nvPr/>
          </p:nvSpPr>
          <p:spPr>
            <a:xfrm>
              <a:off x="1914000"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9"/>
            <p:cNvSpPr/>
            <p:nvPr/>
          </p:nvSpPr>
          <p:spPr>
            <a:xfrm>
              <a:off x="1837775"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9"/>
            <p:cNvSpPr/>
            <p:nvPr/>
          </p:nvSpPr>
          <p:spPr>
            <a:xfrm>
              <a:off x="1837775" y="2866425"/>
              <a:ext cx="62425" cy="53275"/>
            </a:xfrm>
            <a:custGeom>
              <a:avLst/>
              <a:gdLst/>
              <a:ahLst/>
              <a:cxnLst/>
              <a:rect l="l" t="t" r="r" b="b"/>
              <a:pathLst>
                <a:path w="2497" h="2131" extrusionOk="0">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9"/>
            <p:cNvSpPr/>
            <p:nvPr/>
          </p:nvSpPr>
          <p:spPr>
            <a:xfrm>
              <a:off x="1837775" y="2714000"/>
              <a:ext cx="62425" cy="53350"/>
            </a:xfrm>
            <a:custGeom>
              <a:avLst/>
              <a:gdLst/>
              <a:ahLst/>
              <a:cxnLst/>
              <a:rect l="l" t="t" r="r" b="b"/>
              <a:pathLst>
                <a:path w="2497" h="2134"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9"/>
            <p:cNvSpPr/>
            <p:nvPr/>
          </p:nvSpPr>
          <p:spPr>
            <a:xfrm>
              <a:off x="1837775" y="2637775"/>
              <a:ext cx="62425" cy="53450"/>
            </a:xfrm>
            <a:custGeom>
              <a:avLst/>
              <a:gdLst/>
              <a:ahLst/>
              <a:cxnLst/>
              <a:rect l="l" t="t" r="r" b="b"/>
              <a:pathLst>
                <a:path w="2497" h="2138" extrusionOk="0">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9"/>
            <p:cNvSpPr/>
            <p:nvPr/>
          </p:nvSpPr>
          <p:spPr>
            <a:xfrm>
              <a:off x="1837775" y="2561575"/>
              <a:ext cx="62425" cy="53425"/>
            </a:xfrm>
            <a:custGeom>
              <a:avLst/>
              <a:gdLst/>
              <a:ahLst/>
              <a:cxnLst/>
              <a:rect l="l" t="t" r="r" b="b"/>
              <a:pathLst>
                <a:path w="2497" h="2137" extrusionOk="0">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9"/>
            <p:cNvSpPr/>
            <p:nvPr/>
          </p:nvSpPr>
          <p:spPr>
            <a:xfrm>
              <a:off x="1837775" y="2485550"/>
              <a:ext cx="62425" cy="53300"/>
            </a:xfrm>
            <a:custGeom>
              <a:avLst/>
              <a:gdLst/>
              <a:ahLst/>
              <a:cxnLst/>
              <a:rect l="l" t="t" r="r" b="b"/>
              <a:pathLst>
                <a:path w="2497" h="2132" extrusionOk="0">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9"/>
            <p:cNvSpPr/>
            <p:nvPr/>
          </p:nvSpPr>
          <p:spPr>
            <a:xfrm>
              <a:off x="1837775" y="2409350"/>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9"/>
            <p:cNvSpPr/>
            <p:nvPr/>
          </p:nvSpPr>
          <p:spPr>
            <a:xfrm>
              <a:off x="1837775"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9"/>
            <p:cNvSpPr/>
            <p:nvPr/>
          </p:nvSpPr>
          <p:spPr>
            <a:xfrm>
              <a:off x="1837775"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9"/>
            <p:cNvSpPr/>
            <p:nvPr/>
          </p:nvSpPr>
          <p:spPr>
            <a:xfrm>
              <a:off x="1837775"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9"/>
            <p:cNvSpPr/>
            <p:nvPr/>
          </p:nvSpPr>
          <p:spPr>
            <a:xfrm>
              <a:off x="1837775" y="2104500"/>
              <a:ext cx="62425" cy="53325"/>
            </a:xfrm>
            <a:custGeom>
              <a:avLst/>
              <a:gdLst/>
              <a:ahLst/>
              <a:cxnLst/>
              <a:rect l="l" t="t" r="r" b="b"/>
              <a:pathLst>
                <a:path w="2497" h="2133"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9"/>
            <p:cNvSpPr/>
            <p:nvPr/>
          </p:nvSpPr>
          <p:spPr>
            <a:xfrm>
              <a:off x="1837775"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9"/>
            <p:cNvSpPr/>
            <p:nvPr/>
          </p:nvSpPr>
          <p:spPr>
            <a:xfrm>
              <a:off x="1837775"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9"/>
            <p:cNvSpPr/>
            <p:nvPr/>
          </p:nvSpPr>
          <p:spPr>
            <a:xfrm>
              <a:off x="1837775"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9"/>
            <p:cNvSpPr/>
            <p:nvPr/>
          </p:nvSpPr>
          <p:spPr>
            <a:xfrm>
              <a:off x="1837775"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9"/>
            <p:cNvSpPr/>
            <p:nvPr/>
          </p:nvSpPr>
          <p:spPr>
            <a:xfrm>
              <a:off x="1837775"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9"/>
            <p:cNvSpPr/>
            <p:nvPr/>
          </p:nvSpPr>
          <p:spPr>
            <a:xfrm>
              <a:off x="1837775" y="11905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9"/>
            <p:cNvSpPr/>
            <p:nvPr/>
          </p:nvSpPr>
          <p:spPr>
            <a:xfrm>
              <a:off x="1837775" y="1114325"/>
              <a:ext cx="62425" cy="53350"/>
            </a:xfrm>
            <a:custGeom>
              <a:avLst/>
              <a:gdLst/>
              <a:ahLst/>
              <a:cxnLst/>
              <a:rect l="l" t="t" r="r" b="b"/>
              <a:pathLst>
                <a:path w="2497" h="2134" extrusionOk="0">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9"/>
            <p:cNvSpPr/>
            <p:nvPr/>
          </p:nvSpPr>
          <p:spPr>
            <a:xfrm>
              <a:off x="176177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9"/>
            <p:cNvSpPr/>
            <p:nvPr/>
          </p:nvSpPr>
          <p:spPr>
            <a:xfrm>
              <a:off x="176177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9"/>
            <p:cNvSpPr/>
            <p:nvPr/>
          </p:nvSpPr>
          <p:spPr>
            <a:xfrm>
              <a:off x="1761775"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9"/>
            <p:cNvSpPr/>
            <p:nvPr/>
          </p:nvSpPr>
          <p:spPr>
            <a:xfrm>
              <a:off x="1761775"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9"/>
            <p:cNvSpPr/>
            <p:nvPr/>
          </p:nvSpPr>
          <p:spPr>
            <a:xfrm>
              <a:off x="1761775" y="2485550"/>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9"/>
            <p:cNvSpPr/>
            <p:nvPr/>
          </p:nvSpPr>
          <p:spPr>
            <a:xfrm>
              <a:off x="1761775"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9"/>
            <p:cNvSpPr/>
            <p:nvPr/>
          </p:nvSpPr>
          <p:spPr>
            <a:xfrm>
              <a:off x="1761775"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9"/>
            <p:cNvSpPr/>
            <p:nvPr/>
          </p:nvSpPr>
          <p:spPr>
            <a:xfrm>
              <a:off x="176177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9"/>
            <p:cNvSpPr/>
            <p:nvPr/>
          </p:nvSpPr>
          <p:spPr>
            <a:xfrm>
              <a:off x="176177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9"/>
            <p:cNvSpPr/>
            <p:nvPr/>
          </p:nvSpPr>
          <p:spPr>
            <a:xfrm>
              <a:off x="176177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9"/>
            <p:cNvSpPr/>
            <p:nvPr/>
          </p:nvSpPr>
          <p:spPr>
            <a:xfrm>
              <a:off x="176177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9"/>
            <p:cNvSpPr/>
            <p:nvPr/>
          </p:nvSpPr>
          <p:spPr>
            <a:xfrm>
              <a:off x="1761775"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9"/>
            <p:cNvSpPr/>
            <p:nvPr/>
          </p:nvSpPr>
          <p:spPr>
            <a:xfrm>
              <a:off x="1761775" y="164740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9"/>
            <p:cNvSpPr/>
            <p:nvPr/>
          </p:nvSpPr>
          <p:spPr>
            <a:xfrm>
              <a:off x="176177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9"/>
            <p:cNvSpPr/>
            <p:nvPr/>
          </p:nvSpPr>
          <p:spPr>
            <a:xfrm>
              <a:off x="1761775" y="11905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9"/>
            <p:cNvSpPr/>
            <p:nvPr/>
          </p:nvSpPr>
          <p:spPr>
            <a:xfrm>
              <a:off x="176177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9"/>
            <p:cNvSpPr/>
            <p:nvPr/>
          </p:nvSpPr>
          <p:spPr>
            <a:xfrm>
              <a:off x="1685550" y="3018650"/>
              <a:ext cx="62225" cy="53425"/>
            </a:xfrm>
            <a:custGeom>
              <a:avLst/>
              <a:gdLst/>
              <a:ahLst/>
              <a:cxnLst/>
              <a:rect l="l" t="t" r="r" b="b"/>
              <a:pathLst>
                <a:path w="2489" h="2137" extrusionOk="0">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9"/>
            <p:cNvSpPr/>
            <p:nvPr/>
          </p:nvSpPr>
          <p:spPr>
            <a:xfrm>
              <a:off x="168555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9"/>
            <p:cNvSpPr/>
            <p:nvPr/>
          </p:nvSpPr>
          <p:spPr>
            <a:xfrm>
              <a:off x="168555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9"/>
            <p:cNvSpPr/>
            <p:nvPr/>
          </p:nvSpPr>
          <p:spPr>
            <a:xfrm>
              <a:off x="168555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9"/>
            <p:cNvSpPr/>
            <p:nvPr/>
          </p:nvSpPr>
          <p:spPr>
            <a:xfrm>
              <a:off x="168555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9"/>
            <p:cNvSpPr/>
            <p:nvPr/>
          </p:nvSpPr>
          <p:spPr>
            <a:xfrm>
              <a:off x="16855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9"/>
            <p:cNvSpPr/>
            <p:nvPr/>
          </p:nvSpPr>
          <p:spPr>
            <a:xfrm>
              <a:off x="16855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9"/>
            <p:cNvSpPr/>
            <p:nvPr/>
          </p:nvSpPr>
          <p:spPr>
            <a:xfrm>
              <a:off x="168555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9"/>
            <p:cNvSpPr/>
            <p:nvPr/>
          </p:nvSpPr>
          <p:spPr>
            <a:xfrm>
              <a:off x="168555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9"/>
            <p:cNvSpPr/>
            <p:nvPr/>
          </p:nvSpPr>
          <p:spPr>
            <a:xfrm>
              <a:off x="168555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9"/>
            <p:cNvSpPr/>
            <p:nvPr/>
          </p:nvSpPr>
          <p:spPr>
            <a:xfrm>
              <a:off x="168555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9"/>
            <p:cNvSpPr/>
            <p:nvPr/>
          </p:nvSpPr>
          <p:spPr>
            <a:xfrm>
              <a:off x="16855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9"/>
            <p:cNvSpPr/>
            <p:nvPr/>
          </p:nvSpPr>
          <p:spPr>
            <a:xfrm>
              <a:off x="1685550"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9"/>
            <p:cNvSpPr/>
            <p:nvPr/>
          </p:nvSpPr>
          <p:spPr>
            <a:xfrm>
              <a:off x="16855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9"/>
            <p:cNvSpPr/>
            <p:nvPr/>
          </p:nvSpPr>
          <p:spPr>
            <a:xfrm>
              <a:off x="16855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9"/>
            <p:cNvSpPr/>
            <p:nvPr/>
          </p:nvSpPr>
          <p:spPr>
            <a:xfrm>
              <a:off x="1685550"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9"/>
            <p:cNvSpPr/>
            <p:nvPr/>
          </p:nvSpPr>
          <p:spPr>
            <a:xfrm>
              <a:off x="160935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9"/>
            <p:cNvSpPr/>
            <p:nvPr/>
          </p:nvSpPr>
          <p:spPr>
            <a:xfrm>
              <a:off x="160935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9"/>
            <p:cNvSpPr/>
            <p:nvPr/>
          </p:nvSpPr>
          <p:spPr>
            <a:xfrm>
              <a:off x="16093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9"/>
            <p:cNvSpPr/>
            <p:nvPr/>
          </p:nvSpPr>
          <p:spPr>
            <a:xfrm>
              <a:off x="160935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9"/>
            <p:cNvSpPr/>
            <p:nvPr/>
          </p:nvSpPr>
          <p:spPr>
            <a:xfrm>
              <a:off x="160935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9"/>
            <p:cNvSpPr/>
            <p:nvPr/>
          </p:nvSpPr>
          <p:spPr>
            <a:xfrm>
              <a:off x="1609350" y="2333125"/>
              <a:ext cx="62200" cy="53450"/>
            </a:xfrm>
            <a:custGeom>
              <a:avLst/>
              <a:gdLst/>
              <a:ahLst/>
              <a:cxnLst/>
              <a:rect l="l" t="t" r="r" b="b"/>
              <a:pathLst>
                <a:path w="2488"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9"/>
            <p:cNvSpPr/>
            <p:nvPr/>
          </p:nvSpPr>
          <p:spPr>
            <a:xfrm>
              <a:off x="160935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9"/>
            <p:cNvSpPr/>
            <p:nvPr/>
          </p:nvSpPr>
          <p:spPr>
            <a:xfrm>
              <a:off x="160935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9"/>
            <p:cNvSpPr/>
            <p:nvPr/>
          </p:nvSpPr>
          <p:spPr>
            <a:xfrm>
              <a:off x="160935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9"/>
            <p:cNvSpPr/>
            <p:nvPr/>
          </p:nvSpPr>
          <p:spPr>
            <a:xfrm>
              <a:off x="160935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9"/>
            <p:cNvSpPr/>
            <p:nvPr/>
          </p:nvSpPr>
          <p:spPr>
            <a:xfrm>
              <a:off x="16093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9"/>
            <p:cNvSpPr/>
            <p:nvPr/>
          </p:nvSpPr>
          <p:spPr>
            <a:xfrm>
              <a:off x="160935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9"/>
            <p:cNvSpPr/>
            <p:nvPr/>
          </p:nvSpPr>
          <p:spPr>
            <a:xfrm>
              <a:off x="16093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9"/>
            <p:cNvSpPr/>
            <p:nvPr/>
          </p:nvSpPr>
          <p:spPr>
            <a:xfrm>
              <a:off x="1609350" y="1647400"/>
              <a:ext cx="62200" cy="53450"/>
            </a:xfrm>
            <a:custGeom>
              <a:avLst/>
              <a:gdLst/>
              <a:ahLst/>
              <a:cxnLst/>
              <a:rect l="l" t="t" r="r" b="b"/>
              <a:pathLst>
                <a:path w="2488" h="2138" extrusionOk="0">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9"/>
            <p:cNvSpPr/>
            <p:nvPr/>
          </p:nvSpPr>
          <p:spPr>
            <a:xfrm>
              <a:off x="16093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9"/>
            <p:cNvSpPr/>
            <p:nvPr/>
          </p:nvSpPr>
          <p:spPr>
            <a:xfrm>
              <a:off x="16093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9"/>
            <p:cNvSpPr/>
            <p:nvPr/>
          </p:nvSpPr>
          <p:spPr>
            <a:xfrm>
              <a:off x="16093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9"/>
            <p:cNvSpPr/>
            <p:nvPr/>
          </p:nvSpPr>
          <p:spPr>
            <a:xfrm>
              <a:off x="160935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9"/>
            <p:cNvSpPr/>
            <p:nvPr/>
          </p:nvSpPr>
          <p:spPr>
            <a:xfrm>
              <a:off x="1533125" y="2942425"/>
              <a:ext cx="62425" cy="53450"/>
            </a:xfrm>
            <a:custGeom>
              <a:avLst/>
              <a:gdLst/>
              <a:ahLst/>
              <a:cxnLst/>
              <a:rect l="l" t="t" r="r" b="b"/>
              <a:pathLst>
                <a:path w="2497" h="2138" extrusionOk="0">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9"/>
            <p:cNvSpPr/>
            <p:nvPr/>
          </p:nvSpPr>
          <p:spPr>
            <a:xfrm>
              <a:off x="1533125"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9"/>
            <p:cNvSpPr/>
            <p:nvPr/>
          </p:nvSpPr>
          <p:spPr>
            <a:xfrm>
              <a:off x="1533125" y="2561575"/>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9"/>
            <p:cNvSpPr/>
            <p:nvPr/>
          </p:nvSpPr>
          <p:spPr>
            <a:xfrm>
              <a:off x="1533125"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9"/>
            <p:cNvSpPr/>
            <p:nvPr/>
          </p:nvSpPr>
          <p:spPr>
            <a:xfrm>
              <a:off x="1533125" y="2409350"/>
              <a:ext cx="62425" cy="53350"/>
            </a:xfrm>
            <a:custGeom>
              <a:avLst/>
              <a:gdLst/>
              <a:ahLst/>
              <a:cxnLst/>
              <a:rect l="l" t="t" r="r" b="b"/>
              <a:pathLst>
                <a:path w="2497" h="2134"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9"/>
            <p:cNvSpPr/>
            <p:nvPr/>
          </p:nvSpPr>
          <p:spPr>
            <a:xfrm>
              <a:off x="1533125" y="2333125"/>
              <a:ext cx="62425" cy="53450"/>
            </a:xfrm>
            <a:custGeom>
              <a:avLst/>
              <a:gdLst/>
              <a:ahLst/>
              <a:cxnLst/>
              <a:rect l="l" t="t" r="r" b="b"/>
              <a:pathLst>
                <a:path w="2497" h="2138" extrusionOk="0">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9"/>
            <p:cNvSpPr/>
            <p:nvPr/>
          </p:nvSpPr>
          <p:spPr>
            <a:xfrm>
              <a:off x="1533125" y="2256925"/>
              <a:ext cx="62575" cy="53425"/>
            </a:xfrm>
            <a:custGeom>
              <a:avLst/>
              <a:gdLst/>
              <a:ahLst/>
              <a:cxnLst/>
              <a:rect l="l" t="t" r="r" b="b"/>
              <a:pathLst>
                <a:path w="2503" h="2137" extrusionOk="0">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9"/>
            <p:cNvSpPr/>
            <p:nvPr/>
          </p:nvSpPr>
          <p:spPr>
            <a:xfrm>
              <a:off x="1533125" y="2180700"/>
              <a:ext cx="62425" cy="53350"/>
            </a:xfrm>
            <a:custGeom>
              <a:avLst/>
              <a:gdLst/>
              <a:ahLst/>
              <a:cxnLst/>
              <a:rect l="l" t="t" r="r" b="b"/>
              <a:pathLst>
                <a:path w="2497" h="2134" extrusionOk="0">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9"/>
            <p:cNvSpPr/>
            <p:nvPr/>
          </p:nvSpPr>
          <p:spPr>
            <a:xfrm>
              <a:off x="1533125" y="21045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9"/>
            <p:cNvSpPr/>
            <p:nvPr/>
          </p:nvSpPr>
          <p:spPr>
            <a:xfrm>
              <a:off x="1533125" y="2028275"/>
              <a:ext cx="62425" cy="53450"/>
            </a:xfrm>
            <a:custGeom>
              <a:avLst/>
              <a:gdLst/>
              <a:ahLst/>
              <a:cxnLst/>
              <a:rect l="l" t="t" r="r" b="b"/>
              <a:pathLst>
                <a:path w="2497" h="2138" extrusionOk="0">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9"/>
            <p:cNvSpPr/>
            <p:nvPr/>
          </p:nvSpPr>
          <p:spPr>
            <a:xfrm>
              <a:off x="1533125" y="1952050"/>
              <a:ext cx="62425" cy="53450"/>
            </a:xfrm>
            <a:custGeom>
              <a:avLst/>
              <a:gdLst/>
              <a:ahLst/>
              <a:cxnLst/>
              <a:rect l="l" t="t" r="r" b="b"/>
              <a:pathLst>
                <a:path w="2497" h="2138" extrusionOk="0">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9"/>
            <p:cNvSpPr/>
            <p:nvPr/>
          </p:nvSpPr>
          <p:spPr>
            <a:xfrm>
              <a:off x="1533125" y="1876050"/>
              <a:ext cx="62425" cy="53275"/>
            </a:xfrm>
            <a:custGeom>
              <a:avLst/>
              <a:gdLst/>
              <a:ahLst/>
              <a:cxnLst/>
              <a:rect l="l" t="t" r="r" b="b"/>
              <a:pathLst>
                <a:path w="2497" h="2131" extrusionOk="0">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9"/>
            <p:cNvSpPr/>
            <p:nvPr/>
          </p:nvSpPr>
          <p:spPr>
            <a:xfrm>
              <a:off x="1533125"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9"/>
            <p:cNvSpPr/>
            <p:nvPr/>
          </p:nvSpPr>
          <p:spPr>
            <a:xfrm>
              <a:off x="1533125"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9"/>
            <p:cNvSpPr/>
            <p:nvPr/>
          </p:nvSpPr>
          <p:spPr>
            <a:xfrm>
              <a:off x="1533125" y="164740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9"/>
            <p:cNvSpPr/>
            <p:nvPr/>
          </p:nvSpPr>
          <p:spPr>
            <a:xfrm>
              <a:off x="1533125" y="134275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9"/>
            <p:cNvSpPr/>
            <p:nvPr/>
          </p:nvSpPr>
          <p:spPr>
            <a:xfrm>
              <a:off x="1456925"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9"/>
            <p:cNvSpPr/>
            <p:nvPr/>
          </p:nvSpPr>
          <p:spPr>
            <a:xfrm>
              <a:off x="1456925" y="2790200"/>
              <a:ext cx="62425" cy="53350"/>
            </a:xfrm>
            <a:custGeom>
              <a:avLst/>
              <a:gdLst/>
              <a:ahLst/>
              <a:cxnLst/>
              <a:rect l="l" t="t" r="r" b="b"/>
              <a:pathLst>
                <a:path w="2497" h="2134" extrusionOk="0">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9"/>
            <p:cNvSpPr/>
            <p:nvPr/>
          </p:nvSpPr>
          <p:spPr>
            <a:xfrm>
              <a:off x="145692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9"/>
            <p:cNvSpPr/>
            <p:nvPr/>
          </p:nvSpPr>
          <p:spPr>
            <a:xfrm>
              <a:off x="1456925"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9"/>
            <p:cNvSpPr/>
            <p:nvPr/>
          </p:nvSpPr>
          <p:spPr>
            <a:xfrm>
              <a:off x="1456925" y="2561575"/>
              <a:ext cx="62425" cy="53425"/>
            </a:xfrm>
            <a:custGeom>
              <a:avLst/>
              <a:gdLst/>
              <a:ahLst/>
              <a:cxnLst/>
              <a:rect l="l" t="t" r="r" b="b"/>
              <a:pathLst>
                <a:path w="2497"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9"/>
            <p:cNvSpPr/>
            <p:nvPr/>
          </p:nvSpPr>
          <p:spPr>
            <a:xfrm>
              <a:off x="1456925" y="2485550"/>
              <a:ext cx="62425" cy="53300"/>
            </a:xfrm>
            <a:custGeom>
              <a:avLst/>
              <a:gdLst/>
              <a:ahLst/>
              <a:cxnLst/>
              <a:rect l="l" t="t" r="r" b="b"/>
              <a:pathLst>
                <a:path w="2497"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9"/>
            <p:cNvSpPr/>
            <p:nvPr/>
          </p:nvSpPr>
          <p:spPr>
            <a:xfrm>
              <a:off x="1456925" y="2409350"/>
              <a:ext cx="62425" cy="53350"/>
            </a:xfrm>
            <a:custGeom>
              <a:avLst/>
              <a:gdLst/>
              <a:ahLst/>
              <a:cxnLst/>
              <a:rect l="l" t="t" r="r" b="b"/>
              <a:pathLst>
                <a:path w="2497"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9"/>
            <p:cNvSpPr/>
            <p:nvPr/>
          </p:nvSpPr>
          <p:spPr>
            <a:xfrm>
              <a:off x="1456925"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9"/>
            <p:cNvSpPr/>
            <p:nvPr/>
          </p:nvSpPr>
          <p:spPr>
            <a:xfrm>
              <a:off x="145692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9"/>
            <p:cNvSpPr/>
            <p:nvPr/>
          </p:nvSpPr>
          <p:spPr>
            <a:xfrm>
              <a:off x="1456925" y="2180700"/>
              <a:ext cx="62425" cy="53350"/>
            </a:xfrm>
            <a:custGeom>
              <a:avLst/>
              <a:gdLst/>
              <a:ahLst/>
              <a:cxnLst/>
              <a:rect l="l" t="t" r="r" b="b"/>
              <a:pathLst>
                <a:path w="2497" h="2134" extrusionOk="0">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9"/>
            <p:cNvSpPr/>
            <p:nvPr/>
          </p:nvSpPr>
          <p:spPr>
            <a:xfrm>
              <a:off x="145692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9"/>
            <p:cNvSpPr/>
            <p:nvPr/>
          </p:nvSpPr>
          <p:spPr>
            <a:xfrm>
              <a:off x="1456925" y="2028275"/>
              <a:ext cx="62425" cy="53450"/>
            </a:xfrm>
            <a:custGeom>
              <a:avLst/>
              <a:gdLst/>
              <a:ahLst/>
              <a:cxnLst/>
              <a:rect l="l" t="t" r="r" b="b"/>
              <a:pathLst>
                <a:path w="2497" h="2138" extrusionOk="0">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9"/>
            <p:cNvSpPr/>
            <p:nvPr/>
          </p:nvSpPr>
          <p:spPr>
            <a:xfrm>
              <a:off x="1456925" y="1952050"/>
              <a:ext cx="62425" cy="53450"/>
            </a:xfrm>
            <a:custGeom>
              <a:avLst/>
              <a:gdLst/>
              <a:ahLst/>
              <a:cxnLst/>
              <a:rect l="l" t="t" r="r" b="b"/>
              <a:pathLst>
                <a:path w="2497" h="2138" extrusionOk="0">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9"/>
            <p:cNvSpPr/>
            <p:nvPr/>
          </p:nvSpPr>
          <p:spPr>
            <a:xfrm>
              <a:off x="145692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9"/>
            <p:cNvSpPr/>
            <p:nvPr/>
          </p:nvSpPr>
          <p:spPr>
            <a:xfrm>
              <a:off x="1456925" y="1799850"/>
              <a:ext cx="62425" cy="53325"/>
            </a:xfrm>
            <a:custGeom>
              <a:avLst/>
              <a:gdLst/>
              <a:ahLst/>
              <a:cxnLst/>
              <a:rect l="l" t="t" r="r" b="b"/>
              <a:pathLst>
                <a:path w="2497" h="2133"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9"/>
            <p:cNvSpPr/>
            <p:nvPr/>
          </p:nvSpPr>
          <p:spPr>
            <a:xfrm>
              <a:off x="145692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9"/>
            <p:cNvSpPr/>
            <p:nvPr/>
          </p:nvSpPr>
          <p:spPr>
            <a:xfrm>
              <a:off x="1456925" y="1647400"/>
              <a:ext cx="62425" cy="53450"/>
            </a:xfrm>
            <a:custGeom>
              <a:avLst/>
              <a:gdLst/>
              <a:ahLst/>
              <a:cxnLst/>
              <a:rect l="l" t="t" r="r" b="b"/>
              <a:pathLst>
                <a:path w="2497"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9"/>
            <p:cNvSpPr/>
            <p:nvPr/>
          </p:nvSpPr>
          <p:spPr>
            <a:xfrm>
              <a:off x="1456925" y="1571400"/>
              <a:ext cx="62425" cy="53250"/>
            </a:xfrm>
            <a:custGeom>
              <a:avLst/>
              <a:gdLst/>
              <a:ahLst/>
              <a:cxnLst/>
              <a:rect l="l" t="t" r="r" b="b"/>
              <a:pathLst>
                <a:path w="2497"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9"/>
            <p:cNvSpPr/>
            <p:nvPr/>
          </p:nvSpPr>
          <p:spPr>
            <a:xfrm>
              <a:off x="1456925" y="1266550"/>
              <a:ext cx="62425" cy="53450"/>
            </a:xfrm>
            <a:custGeom>
              <a:avLst/>
              <a:gdLst/>
              <a:ahLst/>
              <a:cxnLst/>
              <a:rect l="l" t="t" r="r" b="b"/>
              <a:pathLst>
                <a:path w="2497"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9"/>
            <p:cNvSpPr/>
            <p:nvPr/>
          </p:nvSpPr>
          <p:spPr>
            <a:xfrm>
              <a:off x="1380900"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9"/>
            <p:cNvSpPr/>
            <p:nvPr/>
          </p:nvSpPr>
          <p:spPr>
            <a:xfrm>
              <a:off x="1380900"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9"/>
            <p:cNvSpPr/>
            <p:nvPr/>
          </p:nvSpPr>
          <p:spPr>
            <a:xfrm>
              <a:off x="1380900"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9"/>
            <p:cNvSpPr/>
            <p:nvPr/>
          </p:nvSpPr>
          <p:spPr>
            <a:xfrm>
              <a:off x="13809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9"/>
            <p:cNvSpPr/>
            <p:nvPr/>
          </p:nvSpPr>
          <p:spPr>
            <a:xfrm>
              <a:off x="1380900"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9"/>
            <p:cNvSpPr/>
            <p:nvPr/>
          </p:nvSpPr>
          <p:spPr>
            <a:xfrm>
              <a:off x="13809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9"/>
            <p:cNvSpPr/>
            <p:nvPr/>
          </p:nvSpPr>
          <p:spPr>
            <a:xfrm>
              <a:off x="13809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9"/>
            <p:cNvSpPr/>
            <p:nvPr/>
          </p:nvSpPr>
          <p:spPr>
            <a:xfrm>
              <a:off x="1380900"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9"/>
            <p:cNvSpPr/>
            <p:nvPr/>
          </p:nvSpPr>
          <p:spPr>
            <a:xfrm>
              <a:off x="13809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9"/>
            <p:cNvSpPr/>
            <p:nvPr/>
          </p:nvSpPr>
          <p:spPr>
            <a:xfrm>
              <a:off x="13809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9"/>
            <p:cNvSpPr/>
            <p:nvPr/>
          </p:nvSpPr>
          <p:spPr>
            <a:xfrm>
              <a:off x="13809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9"/>
            <p:cNvSpPr/>
            <p:nvPr/>
          </p:nvSpPr>
          <p:spPr>
            <a:xfrm>
              <a:off x="13809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9"/>
            <p:cNvSpPr/>
            <p:nvPr/>
          </p:nvSpPr>
          <p:spPr>
            <a:xfrm>
              <a:off x="13809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9"/>
            <p:cNvSpPr/>
            <p:nvPr/>
          </p:nvSpPr>
          <p:spPr>
            <a:xfrm>
              <a:off x="13809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9"/>
            <p:cNvSpPr/>
            <p:nvPr/>
          </p:nvSpPr>
          <p:spPr>
            <a:xfrm>
              <a:off x="13809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9"/>
            <p:cNvSpPr/>
            <p:nvPr/>
          </p:nvSpPr>
          <p:spPr>
            <a:xfrm>
              <a:off x="138090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9"/>
            <p:cNvSpPr/>
            <p:nvPr/>
          </p:nvSpPr>
          <p:spPr>
            <a:xfrm>
              <a:off x="13809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9"/>
            <p:cNvSpPr/>
            <p:nvPr/>
          </p:nvSpPr>
          <p:spPr>
            <a:xfrm>
              <a:off x="13809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9"/>
            <p:cNvSpPr/>
            <p:nvPr/>
          </p:nvSpPr>
          <p:spPr>
            <a:xfrm>
              <a:off x="13047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9"/>
            <p:cNvSpPr/>
            <p:nvPr/>
          </p:nvSpPr>
          <p:spPr>
            <a:xfrm>
              <a:off x="130470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9"/>
            <p:cNvSpPr/>
            <p:nvPr/>
          </p:nvSpPr>
          <p:spPr>
            <a:xfrm>
              <a:off x="130470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9"/>
            <p:cNvSpPr/>
            <p:nvPr/>
          </p:nvSpPr>
          <p:spPr>
            <a:xfrm>
              <a:off x="13047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9"/>
            <p:cNvSpPr/>
            <p:nvPr/>
          </p:nvSpPr>
          <p:spPr>
            <a:xfrm>
              <a:off x="130470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9"/>
            <p:cNvSpPr/>
            <p:nvPr/>
          </p:nvSpPr>
          <p:spPr>
            <a:xfrm>
              <a:off x="130470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9"/>
            <p:cNvSpPr/>
            <p:nvPr/>
          </p:nvSpPr>
          <p:spPr>
            <a:xfrm>
              <a:off x="13047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9"/>
            <p:cNvSpPr/>
            <p:nvPr/>
          </p:nvSpPr>
          <p:spPr>
            <a:xfrm>
              <a:off x="13047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9"/>
            <p:cNvSpPr/>
            <p:nvPr/>
          </p:nvSpPr>
          <p:spPr>
            <a:xfrm>
              <a:off x="13047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9"/>
            <p:cNvSpPr/>
            <p:nvPr/>
          </p:nvSpPr>
          <p:spPr>
            <a:xfrm>
              <a:off x="13047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9"/>
            <p:cNvSpPr/>
            <p:nvPr/>
          </p:nvSpPr>
          <p:spPr>
            <a:xfrm>
              <a:off x="1304700" y="17998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9"/>
            <p:cNvSpPr/>
            <p:nvPr/>
          </p:nvSpPr>
          <p:spPr>
            <a:xfrm>
              <a:off x="13047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9"/>
            <p:cNvSpPr/>
            <p:nvPr/>
          </p:nvSpPr>
          <p:spPr>
            <a:xfrm>
              <a:off x="130470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9"/>
            <p:cNvSpPr/>
            <p:nvPr/>
          </p:nvSpPr>
          <p:spPr>
            <a:xfrm>
              <a:off x="130470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9"/>
            <p:cNvSpPr/>
            <p:nvPr/>
          </p:nvSpPr>
          <p:spPr>
            <a:xfrm>
              <a:off x="13047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9"/>
            <p:cNvSpPr/>
            <p:nvPr/>
          </p:nvSpPr>
          <p:spPr>
            <a:xfrm>
              <a:off x="13047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9"/>
            <p:cNvSpPr/>
            <p:nvPr/>
          </p:nvSpPr>
          <p:spPr>
            <a:xfrm>
              <a:off x="1304700" y="11905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9"/>
            <p:cNvSpPr/>
            <p:nvPr/>
          </p:nvSpPr>
          <p:spPr>
            <a:xfrm>
              <a:off x="12284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9"/>
            <p:cNvSpPr/>
            <p:nvPr/>
          </p:nvSpPr>
          <p:spPr>
            <a:xfrm>
              <a:off x="12284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9"/>
            <p:cNvSpPr/>
            <p:nvPr/>
          </p:nvSpPr>
          <p:spPr>
            <a:xfrm>
              <a:off x="12284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9"/>
            <p:cNvSpPr/>
            <p:nvPr/>
          </p:nvSpPr>
          <p:spPr>
            <a:xfrm>
              <a:off x="12284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9"/>
            <p:cNvSpPr/>
            <p:nvPr/>
          </p:nvSpPr>
          <p:spPr>
            <a:xfrm>
              <a:off x="1228475"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9"/>
            <p:cNvSpPr/>
            <p:nvPr/>
          </p:nvSpPr>
          <p:spPr>
            <a:xfrm>
              <a:off x="1228475"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9"/>
            <p:cNvSpPr/>
            <p:nvPr/>
          </p:nvSpPr>
          <p:spPr>
            <a:xfrm>
              <a:off x="1228475"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9"/>
            <p:cNvSpPr/>
            <p:nvPr/>
          </p:nvSpPr>
          <p:spPr>
            <a:xfrm>
              <a:off x="12284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9"/>
            <p:cNvSpPr/>
            <p:nvPr/>
          </p:nvSpPr>
          <p:spPr>
            <a:xfrm>
              <a:off x="12284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9"/>
            <p:cNvSpPr/>
            <p:nvPr/>
          </p:nvSpPr>
          <p:spPr>
            <a:xfrm>
              <a:off x="12284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9"/>
            <p:cNvSpPr/>
            <p:nvPr/>
          </p:nvSpPr>
          <p:spPr>
            <a:xfrm>
              <a:off x="12284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9"/>
            <p:cNvSpPr/>
            <p:nvPr/>
          </p:nvSpPr>
          <p:spPr>
            <a:xfrm>
              <a:off x="122847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9"/>
            <p:cNvSpPr/>
            <p:nvPr/>
          </p:nvSpPr>
          <p:spPr>
            <a:xfrm>
              <a:off x="12284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9"/>
            <p:cNvSpPr/>
            <p:nvPr/>
          </p:nvSpPr>
          <p:spPr>
            <a:xfrm>
              <a:off x="12284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9"/>
            <p:cNvSpPr/>
            <p:nvPr/>
          </p:nvSpPr>
          <p:spPr>
            <a:xfrm>
              <a:off x="12284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9"/>
            <p:cNvSpPr/>
            <p:nvPr/>
          </p:nvSpPr>
          <p:spPr>
            <a:xfrm>
              <a:off x="12284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9"/>
            <p:cNvSpPr/>
            <p:nvPr/>
          </p:nvSpPr>
          <p:spPr>
            <a:xfrm>
              <a:off x="1228475"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9"/>
            <p:cNvSpPr/>
            <p:nvPr/>
          </p:nvSpPr>
          <p:spPr>
            <a:xfrm>
              <a:off x="12284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9"/>
            <p:cNvSpPr/>
            <p:nvPr/>
          </p:nvSpPr>
          <p:spPr>
            <a:xfrm>
              <a:off x="1152275" y="2561575"/>
              <a:ext cx="62400" cy="53425"/>
            </a:xfrm>
            <a:custGeom>
              <a:avLst/>
              <a:gdLst/>
              <a:ahLst/>
              <a:cxnLst/>
              <a:rect l="l" t="t" r="r" b="b"/>
              <a:pathLst>
                <a:path w="2496"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9"/>
            <p:cNvSpPr/>
            <p:nvPr/>
          </p:nvSpPr>
          <p:spPr>
            <a:xfrm>
              <a:off x="1152275" y="2485550"/>
              <a:ext cx="62400" cy="53300"/>
            </a:xfrm>
            <a:custGeom>
              <a:avLst/>
              <a:gdLst/>
              <a:ahLst/>
              <a:cxnLst/>
              <a:rect l="l" t="t" r="r" b="b"/>
              <a:pathLst>
                <a:path w="2496"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9"/>
            <p:cNvSpPr/>
            <p:nvPr/>
          </p:nvSpPr>
          <p:spPr>
            <a:xfrm>
              <a:off x="1152275" y="2409350"/>
              <a:ext cx="62400" cy="53350"/>
            </a:xfrm>
            <a:custGeom>
              <a:avLst/>
              <a:gdLst/>
              <a:ahLst/>
              <a:cxnLst/>
              <a:rect l="l" t="t" r="r" b="b"/>
              <a:pathLst>
                <a:path w="2496"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9"/>
            <p:cNvSpPr/>
            <p:nvPr/>
          </p:nvSpPr>
          <p:spPr>
            <a:xfrm>
              <a:off x="1152275"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9"/>
            <p:cNvSpPr/>
            <p:nvPr/>
          </p:nvSpPr>
          <p:spPr>
            <a:xfrm>
              <a:off x="11522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9"/>
            <p:cNvSpPr/>
            <p:nvPr/>
          </p:nvSpPr>
          <p:spPr>
            <a:xfrm>
              <a:off x="1152275" y="2180700"/>
              <a:ext cx="62400" cy="53350"/>
            </a:xfrm>
            <a:custGeom>
              <a:avLst/>
              <a:gdLst/>
              <a:ahLst/>
              <a:cxnLst/>
              <a:rect l="l" t="t" r="r" b="b"/>
              <a:pathLst>
                <a:path w="2496"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9"/>
            <p:cNvSpPr/>
            <p:nvPr/>
          </p:nvSpPr>
          <p:spPr>
            <a:xfrm>
              <a:off x="1152275" y="210450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9"/>
            <p:cNvSpPr/>
            <p:nvPr/>
          </p:nvSpPr>
          <p:spPr>
            <a:xfrm>
              <a:off x="1152275"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9"/>
            <p:cNvSpPr/>
            <p:nvPr/>
          </p:nvSpPr>
          <p:spPr>
            <a:xfrm>
              <a:off x="1152275"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9"/>
            <p:cNvSpPr/>
            <p:nvPr/>
          </p:nvSpPr>
          <p:spPr>
            <a:xfrm>
              <a:off x="1152275"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9"/>
            <p:cNvSpPr/>
            <p:nvPr/>
          </p:nvSpPr>
          <p:spPr>
            <a:xfrm>
              <a:off x="1152275" y="179985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9"/>
            <p:cNvSpPr/>
            <p:nvPr/>
          </p:nvSpPr>
          <p:spPr>
            <a:xfrm>
              <a:off x="1152275" y="1723625"/>
              <a:ext cx="62400" cy="53350"/>
            </a:xfrm>
            <a:custGeom>
              <a:avLst/>
              <a:gdLst/>
              <a:ahLst/>
              <a:cxnLst/>
              <a:rect l="l" t="t" r="r" b="b"/>
              <a:pathLst>
                <a:path w="2496"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9"/>
            <p:cNvSpPr/>
            <p:nvPr/>
          </p:nvSpPr>
          <p:spPr>
            <a:xfrm>
              <a:off x="11522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9"/>
            <p:cNvSpPr/>
            <p:nvPr/>
          </p:nvSpPr>
          <p:spPr>
            <a:xfrm>
              <a:off x="1152275"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9"/>
            <p:cNvSpPr/>
            <p:nvPr/>
          </p:nvSpPr>
          <p:spPr>
            <a:xfrm>
              <a:off x="1152275"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9"/>
            <p:cNvSpPr/>
            <p:nvPr/>
          </p:nvSpPr>
          <p:spPr>
            <a:xfrm>
              <a:off x="1076050"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9"/>
            <p:cNvSpPr/>
            <p:nvPr/>
          </p:nvSpPr>
          <p:spPr>
            <a:xfrm>
              <a:off x="10760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9"/>
            <p:cNvSpPr/>
            <p:nvPr/>
          </p:nvSpPr>
          <p:spPr>
            <a:xfrm>
              <a:off x="10760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9"/>
            <p:cNvSpPr/>
            <p:nvPr/>
          </p:nvSpPr>
          <p:spPr>
            <a:xfrm>
              <a:off x="10760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9"/>
            <p:cNvSpPr/>
            <p:nvPr/>
          </p:nvSpPr>
          <p:spPr>
            <a:xfrm>
              <a:off x="1076050"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9"/>
            <p:cNvSpPr/>
            <p:nvPr/>
          </p:nvSpPr>
          <p:spPr>
            <a:xfrm>
              <a:off x="10760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9"/>
            <p:cNvSpPr/>
            <p:nvPr/>
          </p:nvSpPr>
          <p:spPr>
            <a:xfrm>
              <a:off x="1076050"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9"/>
            <p:cNvSpPr/>
            <p:nvPr/>
          </p:nvSpPr>
          <p:spPr>
            <a:xfrm>
              <a:off x="10760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9"/>
            <p:cNvSpPr/>
            <p:nvPr/>
          </p:nvSpPr>
          <p:spPr>
            <a:xfrm>
              <a:off x="10760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9"/>
            <p:cNvSpPr/>
            <p:nvPr/>
          </p:nvSpPr>
          <p:spPr>
            <a:xfrm>
              <a:off x="10760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9"/>
            <p:cNvSpPr/>
            <p:nvPr/>
          </p:nvSpPr>
          <p:spPr>
            <a:xfrm>
              <a:off x="1076050"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9"/>
            <p:cNvSpPr/>
            <p:nvPr/>
          </p:nvSpPr>
          <p:spPr>
            <a:xfrm>
              <a:off x="1076050" y="1571400"/>
              <a:ext cx="62425" cy="53250"/>
            </a:xfrm>
            <a:custGeom>
              <a:avLst/>
              <a:gdLst/>
              <a:ahLst/>
              <a:cxnLst/>
              <a:rect l="l" t="t" r="r" b="b"/>
              <a:pathLst>
                <a:path w="2497" h="2130" extrusionOk="0">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9"/>
            <p:cNvSpPr/>
            <p:nvPr/>
          </p:nvSpPr>
          <p:spPr>
            <a:xfrm>
              <a:off x="1076050"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9"/>
            <p:cNvSpPr/>
            <p:nvPr/>
          </p:nvSpPr>
          <p:spPr>
            <a:xfrm>
              <a:off x="1076050"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9"/>
            <p:cNvSpPr/>
            <p:nvPr/>
          </p:nvSpPr>
          <p:spPr>
            <a:xfrm>
              <a:off x="1076050"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9"/>
            <p:cNvSpPr/>
            <p:nvPr/>
          </p:nvSpPr>
          <p:spPr>
            <a:xfrm>
              <a:off x="1000050"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9"/>
            <p:cNvSpPr/>
            <p:nvPr/>
          </p:nvSpPr>
          <p:spPr>
            <a:xfrm>
              <a:off x="1000050" y="2028275"/>
              <a:ext cx="62200" cy="53450"/>
            </a:xfrm>
            <a:custGeom>
              <a:avLst/>
              <a:gdLst/>
              <a:ahLst/>
              <a:cxnLst/>
              <a:rect l="l" t="t" r="r" b="b"/>
              <a:pathLst>
                <a:path w="2488" h="2138" extrusionOk="0">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9"/>
            <p:cNvSpPr/>
            <p:nvPr/>
          </p:nvSpPr>
          <p:spPr>
            <a:xfrm>
              <a:off x="1000050"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9"/>
            <p:cNvSpPr/>
            <p:nvPr/>
          </p:nvSpPr>
          <p:spPr>
            <a:xfrm>
              <a:off x="1000050"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9"/>
            <p:cNvSpPr/>
            <p:nvPr/>
          </p:nvSpPr>
          <p:spPr>
            <a:xfrm>
              <a:off x="10000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9"/>
            <p:cNvSpPr/>
            <p:nvPr/>
          </p:nvSpPr>
          <p:spPr>
            <a:xfrm>
              <a:off x="1000050"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9"/>
            <p:cNvSpPr/>
            <p:nvPr/>
          </p:nvSpPr>
          <p:spPr>
            <a:xfrm>
              <a:off x="1000050" y="164740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9"/>
            <p:cNvSpPr/>
            <p:nvPr/>
          </p:nvSpPr>
          <p:spPr>
            <a:xfrm>
              <a:off x="1000050"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9"/>
            <p:cNvSpPr/>
            <p:nvPr/>
          </p:nvSpPr>
          <p:spPr>
            <a:xfrm>
              <a:off x="1000050" y="134275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9"/>
            <p:cNvSpPr/>
            <p:nvPr/>
          </p:nvSpPr>
          <p:spPr>
            <a:xfrm>
              <a:off x="92382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9"/>
            <p:cNvSpPr/>
            <p:nvPr/>
          </p:nvSpPr>
          <p:spPr>
            <a:xfrm>
              <a:off x="92382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9"/>
            <p:cNvSpPr/>
            <p:nvPr/>
          </p:nvSpPr>
          <p:spPr>
            <a:xfrm>
              <a:off x="923825"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9"/>
            <p:cNvSpPr/>
            <p:nvPr/>
          </p:nvSpPr>
          <p:spPr>
            <a:xfrm>
              <a:off x="92382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9"/>
            <p:cNvSpPr/>
            <p:nvPr/>
          </p:nvSpPr>
          <p:spPr>
            <a:xfrm>
              <a:off x="92382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9"/>
            <p:cNvSpPr/>
            <p:nvPr/>
          </p:nvSpPr>
          <p:spPr>
            <a:xfrm>
              <a:off x="92382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9"/>
            <p:cNvSpPr/>
            <p:nvPr/>
          </p:nvSpPr>
          <p:spPr>
            <a:xfrm>
              <a:off x="92382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9"/>
            <p:cNvSpPr/>
            <p:nvPr/>
          </p:nvSpPr>
          <p:spPr>
            <a:xfrm>
              <a:off x="8476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9"/>
            <p:cNvSpPr/>
            <p:nvPr/>
          </p:nvSpPr>
          <p:spPr>
            <a:xfrm>
              <a:off x="8476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9"/>
            <p:cNvSpPr/>
            <p:nvPr/>
          </p:nvSpPr>
          <p:spPr>
            <a:xfrm>
              <a:off x="8476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9"/>
            <p:cNvSpPr/>
            <p:nvPr/>
          </p:nvSpPr>
          <p:spPr>
            <a:xfrm>
              <a:off x="8476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9"/>
            <p:cNvSpPr/>
            <p:nvPr/>
          </p:nvSpPr>
          <p:spPr>
            <a:xfrm>
              <a:off x="8476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9"/>
            <p:cNvSpPr/>
            <p:nvPr/>
          </p:nvSpPr>
          <p:spPr>
            <a:xfrm>
              <a:off x="8476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9"/>
            <p:cNvSpPr/>
            <p:nvPr/>
          </p:nvSpPr>
          <p:spPr>
            <a:xfrm>
              <a:off x="771400"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9"/>
            <p:cNvSpPr/>
            <p:nvPr/>
          </p:nvSpPr>
          <p:spPr>
            <a:xfrm>
              <a:off x="771400"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9"/>
            <p:cNvSpPr/>
            <p:nvPr/>
          </p:nvSpPr>
          <p:spPr>
            <a:xfrm>
              <a:off x="7714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9"/>
            <p:cNvSpPr/>
            <p:nvPr/>
          </p:nvSpPr>
          <p:spPr>
            <a:xfrm>
              <a:off x="771400"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9"/>
            <p:cNvSpPr/>
            <p:nvPr/>
          </p:nvSpPr>
          <p:spPr>
            <a:xfrm>
              <a:off x="695200" y="1799850"/>
              <a:ext cx="62200" cy="53325"/>
            </a:xfrm>
            <a:custGeom>
              <a:avLst/>
              <a:gdLst/>
              <a:ahLst/>
              <a:cxnLst/>
              <a:rect l="l" t="t" r="r" b="b"/>
              <a:pathLst>
                <a:path w="2488" h="2133" extrusionOk="0">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9"/>
            <p:cNvSpPr/>
            <p:nvPr/>
          </p:nvSpPr>
          <p:spPr>
            <a:xfrm>
              <a:off x="695200" y="1723625"/>
              <a:ext cx="62200" cy="53350"/>
            </a:xfrm>
            <a:custGeom>
              <a:avLst/>
              <a:gdLst/>
              <a:ahLst/>
              <a:cxnLst/>
              <a:rect l="l" t="t" r="r" b="b"/>
              <a:pathLst>
                <a:path w="2488" h="2134" extrusionOk="0">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9"/>
            <p:cNvSpPr/>
            <p:nvPr/>
          </p:nvSpPr>
          <p:spPr>
            <a:xfrm>
              <a:off x="69520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9"/>
            <p:cNvSpPr/>
            <p:nvPr/>
          </p:nvSpPr>
          <p:spPr>
            <a:xfrm>
              <a:off x="695200" y="1571400"/>
              <a:ext cx="62200" cy="53250"/>
            </a:xfrm>
            <a:custGeom>
              <a:avLst/>
              <a:gdLst/>
              <a:ahLst/>
              <a:cxnLst/>
              <a:rect l="l" t="t" r="r" b="b"/>
              <a:pathLst>
                <a:path w="2488" h="2130" extrusionOk="0">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9"/>
            <p:cNvSpPr/>
            <p:nvPr/>
          </p:nvSpPr>
          <p:spPr>
            <a:xfrm>
              <a:off x="6189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9"/>
            <p:cNvSpPr/>
            <p:nvPr/>
          </p:nvSpPr>
          <p:spPr>
            <a:xfrm>
              <a:off x="6189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9"/>
            <p:cNvSpPr/>
            <p:nvPr/>
          </p:nvSpPr>
          <p:spPr>
            <a:xfrm>
              <a:off x="618975" y="1647400"/>
              <a:ext cx="62225" cy="53450"/>
            </a:xfrm>
            <a:custGeom>
              <a:avLst/>
              <a:gdLst/>
              <a:ahLst/>
              <a:cxnLst/>
              <a:rect l="l" t="t" r="r" b="b"/>
              <a:pathLst>
                <a:path w="2489" h="2138" extrusionOk="0">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9"/>
            <p:cNvSpPr/>
            <p:nvPr/>
          </p:nvSpPr>
          <p:spPr>
            <a:xfrm>
              <a:off x="6189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9"/>
            <p:cNvSpPr/>
            <p:nvPr/>
          </p:nvSpPr>
          <p:spPr>
            <a:xfrm>
              <a:off x="542775"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9"/>
            <p:cNvSpPr/>
            <p:nvPr/>
          </p:nvSpPr>
          <p:spPr>
            <a:xfrm>
              <a:off x="542775"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9"/>
            <p:cNvSpPr/>
            <p:nvPr/>
          </p:nvSpPr>
          <p:spPr>
            <a:xfrm>
              <a:off x="5427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9"/>
            <p:cNvSpPr/>
            <p:nvPr/>
          </p:nvSpPr>
          <p:spPr>
            <a:xfrm>
              <a:off x="542775" y="1571400"/>
              <a:ext cx="62400" cy="53250"/>
            </a:xfrm>
            <a:custGeom>
              <a:avLst/>
              <a:gdLst/>
              <a:ahLst/>
              <a:cxnLst/>
              <a:rect l="l" t="t" r="r" b="b"/>
              <a:pathLst>
                <a:path w="2496" h="2130" extrusionOk="0">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9"/>
            <p:cNvSpPr/>
            <p:nvPr/>
          </p:nvSpPr>
          <p:spPr>
            <a:xfrm>
              <a:off x="466550" y="1799850"/>
              <a:ext cx="62425" cy="53325"/>
            </a:xfrm>
            <a:custGeom>
              <a:avLst/>
              <a:gdLst/>
              <a:ahLst/>
              <a:cxnLst/>
              <a:rect l="l" t="t" r="r" b="b"/>
              <a:pathLst>
                <a:path w="2497" h="2133" extrusionOk="0">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9"/>
            <p:cNvSpPr/>
            <p:nvPr/>
          </p:nvSpPr>
          <p:spPr>
            <a:xfrm>
              <a:off x="466550" y="1723625"/>
              <a:ext cx="62425" cy="53350"/>
            </a:xfrm>
            <a:custGeom>
              <a:avLst/>
              <a:gdLst/>
              <a:ahLst/>
              <a:cxnLst/>
              <a:rect l="l" t="t" r="r" b="b"/>
              <a:pathLst>
                <a:path w="2497" h="2134" extrusionOk="0">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9"/>
            <p:cNvSpPr/>
            <p:nvPr/>
          </p:nvSpPr>
          <p:spPr>
            <a:xfrm>
              <a:off x="466550" y="1647400"/>
              <a:ext cx="62425" cy="53450"/>
            </a:xfrm>
            <a:custGeom>
              <a:avLst/>
              <a:gdLst/>
              <a:ahLst/>
              <a:cxnLst/>
              <a:rect l="l" t="t" r="r" b="b"/>
              <a:pathLst>
                <a:path w="2497" h="2138" extrusionOk="0">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9"/>
            <p:cNvSpPr/>
            <p:nvPr/>
          </p:nvSpPr>
          <p:spPr>
            <a:xfrm>
              <a:off x="466550" y="1571400"/>
              <a:ext cx="62425" cy="53250"/>
            </a:xfrm>
            <a:custGeom>
              <a:avLst/>
              <a:gdLst/>
              <a:ahLst/>
              <a:cxnLst/>
              <a:rect l="l" t="t" r="r" b="b"/>
              <a:pathLst>
                <a:path w="2497" h="2130" extrusionOk="0">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9"/>
            <p:cNvSpPr/>
            <p:nvPr/>
          </p:nvSpPr>
          <p:spPr>
            <a:xfrm>
              <a:off x="390550" y="1876050"/>
              <a:ext cx="62350" cy="53275"/>
            </a:xfrm>
            <a:custGeom>
              <a:avLst/>
              <a:gdLst/>
              <a:ahLst/>
              <a:cxnLst/>
              <a:rect l="l" t="t" r="r" b="b"/>
              <a:pathLst>
                <a:path w="2494" h="2131" extrusionOk="0">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9"/>
            <p:cNvSpPr/>
            <p:nvPr/>
          </p:nvSpPr>
          <p:spPr>
            <a:xfrm>
              <a:off x="390550" y="1799825"/>
              <a:ext cx="62350" cy="53300"/>
            </a:xfrm>
            <a:custGeom>
              <a:avLst/>
              <a:gdLst/>
              <a:ahLst/>
              <a:cxnLst/>
              <a:rect l="l" t="t" r="r" b="b"/>
              <a:pathLst>
                <a:path w="2494" h="2132" extrusionOk="0">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9"/>
            <p:cNvSpPr/>
            <p:nvPr/>
          </p:nvSpPr>
          <p:spPr>
            <a:xfrm>
              <a:off x="390550" y="1723625"/>
              <a:ext cx="62400" cy="53350"/>
            </a:xfrm>
            <a:custGeom>
              <a:avLst/>
              <a:gdLst/>
              <a:ahLst/>
              <a:cxnLst/>
              <a:rect l="l" t="t" r="r" b="b"/>
              <a:pathLst>
                <a:path w="2496" h="2134" extrusionOk="0">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9"/>
            <p:cNvSpPr/>
            <p:nvPr/>
          </p:nvSpPr>
          <p:spPr>
            <a:xfrm>
              <a:off x="39055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9"/>
            <p:cNvSpPr/>
            <p:nvPr/>
          </p:nvSpPr>
          <p:spPr>
            <a:xfrm>
              <a:off x="390550" y="1571400"/>
              <a:ext cx="62350" cy="53275"/>
            </a:xfrm>
            <a:custGeom>
              <a:avLst/>
              <a:gdLst/>
              <a:ahLst/>
              <a:cxnLst/>
              <a:rect l="l" t="t" r="r" b="b"/>
              <a:pathLst>
                <a:path w="2494" h="2131" extrusionOk="0">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9"/>
            <p:cNvSpPr/>
            <p:nvPr/>
          </p:nvSpPr>
          <p:spPr>
            <a:xfrm>
              <a:off x="314325" y="1952050"/>
              <a:ext cx="62225" cy="53450"/>
            </a:xfrm>
            <a:custGeom>
              <a:avLst/>
              <a:gdLst/>
              <a:ahLst/>
              <a:cxnLst/>
              <a:rect l="l" t="t" r="r" b="b"/>
              <a:pathLst>
                <a:path w="2489" h="2138" extrusionOk="0">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9"/>
            <p:cNvSpPr/>
            <p:nvPr/>
          </p:nvSpPr>
          <p:spPr>
            <a:xfrm>
              <a:off x="314325" y="1876050"/>
              <a:ext cx="62225" cy="53275"/>
            </a:xfrm>
            <a:custGeom>
              <a:avLst/>
              <a:gdLst/>
              <a:ahLst/>
              <a:cxnLst/>
              <a:rect l="l" t="t" r="r" b="b"/>
              <a:pathLst>
                <a:path w="2489" h="2131" extrusionOk="0">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9"/>
            <p:cNvSpPr/>
            <p:nvPr/>
          </p:nvSpPr>
          <p:spPr>
            <a:xfrm>
              <a:off x="314325" y="1799850"/>
              <a:ext cx="62225" cy="53325"/>
            </a:xfrm>
            <a:custGeom>
              <a:avLst/>
              <a:gdLst/>
              <a:ahLst/>
              <a:cxnLst/>
              <a:rect l="l" t="t" r="r" b="b"/>
              <a:pathLst>
                <a:path w="2489" h="2133" extrusionOk="0">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9"/>
            <p:cNvSpPr/>
            <p:nvPr/>
          </p:nvSpPr>
          <p:spPr>
            <a:xfrm>
              <a:off x="314325" y="1723625"/>
              <a:ext cx="62225" cy="53350"/>
            </a:xfrm>
            <a:custGeom>
              <a:avLst/>
              <a:gdLst/>
              <a:ahLst/>
              <a:cxnLst/>
              <a:rect l="l" t="t" r="r" b="b"/>
              <a:pathLst>
                <a:path w="2489" h="2134" extrusionOk="0">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9"/>
            <p:cNvSpPr/>
            <p:nvPr/>
          </p:nvSpPr>
          <p:spPr>
            <a:xfrm>
              <a:off x="314325" y="1647400"/>
              <a:ext cx="62225" cy="53450"/>
            </a:xfrm>
            <a:custGeom>
              <a:avLst/>
              <a:gdLst/>
              <a:ahLst/>
              <a:cxnLst/>
              <a:rect l="l" t="t" r="r" b="b"/>
              <a:pathLst>
                <a:path w="2489" h="2138" extrusionOk="0">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9"/>
            <p:cNvSpPr/>
            <p:nvPr/>
          </p:nvSpPr>
          <p:spPr>
            <a:xfrm>
              <a:off x="314325" y="1571400"/>
              <a:ext cx="62150" cy="53250"/>
            </a:xfrm>
            <a:custGeom>
              <a:avLst/>
              <a:gdLst/>
              <a:ahLst/>
              <a:cxnLst/>
              <a:rect l="l" t="t" r="r" b="b"/>
              <a:pathLst>
                <a:path w="2486" h="2130" extrusionOk="0">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9"/>
            <p:cNvSpPr/>
            <p:nvPr/>
          </p:nvSpPr>
          <p:spPr>
            <a:xfrm>
              <a:off x="238125"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9"/>
            <p:cNvSpPr/>
            <p:nvPr/>
          </p:nvSpPr>
          <p:spPr>
            <a:xfrm>
              <a:off x="238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9"/>
            <p:cNvSpPr/>
            <p:nvPr/>
          </p:nvSpPr>
          <p:spPr>
            <a:xfrm>
              <a:off x="238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9"/>
            <p:cNvSpPr/>
            <p:nvPr/>
          </p:nvSpPr>
          <p:spPr>
            <a:xfrm>
              <a:off x="2381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9"/>
            <p:cNvSpPr/>
            <p:nvPr/>
          </p:nvSpPr>
          <p:spPr>
            <a:xfrm>
              <a:off x="4427825" y="26377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9"/>
            <p:cNvSpPr/>
            <p:nvPr/>
          </p:nvSpPr>
          <p:spPr>
            <a:xfrm>
              <a:off x="4427825" y="2714000"/>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9"/>
            <p:cNvSpPr/>
            <p:nvPr/>
          </p:nvSpPr>
          <p:spPr>
            <a:xfrm>
              <a:off x="4504050"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9"/>
            <p:cNvSpPr/>
            <p:nvPr/>
          </p:nvSpPr>
          <p:spPr>
            <a:xfrm>
              <a:off x="450405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9"/>
            <p:cNvSpPr/>
            <p:nvPr/>
          </p:nvSpPr>
          <p:spPr>
            <a:xfrm>
              <a:off x="458025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9"/>
            <p:cNvSpPr/>
            <p:nvPr/>
          </p:nvSpPr>
          <p:spPr>
            <a:xfrm>
              <a:off x="450405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9"/>
            <p:cNvSpPr/>
            <p:nvPr/>
          </p:nvSpPr>
          <p:spPr>
            <a:xfrm>
              <a:off x="5113350" y="14952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9"/>
            <p:cNvSpPr/>
            <p:nvPr/>
          </p:nvSpPr>
          <p:spPr>
            <a:xfrm>
              <a:off x="5113350" y="1571400"/>
              <a:ext cx="62400" cy="53250"/>
            </a:xfrm>
            <a:custGeom>
              <a:avLst/>
              <a:gdLst/>
              <a:ahLst/>
              <a:cxnLst/>
              <a:rect l="l" t="t" r="r" b="b"/>
              <a:pathLst>
                <a:path w="2496" h="2130" extrusionOk="0">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9"/>
            <p:cNvSpPr/>
            <p:nvPr/>
          </p:nvSpPr>
          <p:spPr>
            <a:xfrm>
              <a:off x="5113350" y="164740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9"/>
            <p:cNvSpPr/>
            <p:nvPr/>
          </p:nvSpPr>
          <p:spPr>
            <a:xfrm>
              <a:off x="5113350" y="172362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9"/>
            <p:cNvSpPr/>
            <p:nvPr/>
          </p:nvSpPr>
          <p:spPr>
            <a:xfrm>
              <a:off x="5113350" y="179985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9"/>
            <p:cNvSpPr/>
            <p:nvPr/>
          </p:nvSpPr>
          <p:spPr>
            <a:xfrm>
              <a:off x="5113350" y="1876050"/>
              <a:ext cx="62400" cy="53350"/>
            </a:xfrm>
            <a:custGeom>
              <a:avLst/>
              <a:gdLst/>
              <a:ahLst/>
              <a:cxnLst/>
              <a:rect l="l" t="t" r="r" b="b"/>
              <a:pathLst>
                <a:path w="2496" h="2134" extrusionOk="0">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9"/>
            <p:cNvSpPr/>
            <p:nvPr/>
          </p:nvSpPr>
          <p:spPr>
            <a:xfrm>
              <a:off x="5113350" y="1952050"/>
              <a:ext cx="62400" cy="53450"/>
            </a:xfrm>
            <a:custGeom>
              <a:avLst/>
              <a:gdLst/>
              <a:ahLst/>
              <a:cxnLst/>
              <a:rect l="l" t="t" r="r" b="b"/>
              <a:pathLst>
                <a:path w="2496" h="2138" extrusionOk="0">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9"/>
            <p:cNvSpPr/>
            <p:nvPr/>
          </p:nvSpPr>
          <p:spPr>
            <a:xfrm>
              <a:off x="5113350" y="2028275"/>
              <a:ext cx="62400" cy="53450"/>
            </a:xfrm>
            <a:custGeom>
              <a:avLst/>
              <a:gdLst/>
              <a:ahLst/>
              <a:cxnLst/>
              <a:rect l="l" t="t" r="r" b="b"/>
              <a:pathLst>
                <a:path w="2496" h="2138" extrusionOk="0">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9"/>
            <p:cNvSpPr/>
            <p:nvPr/>
          </p:nvSpPr>
          <p:spPr>
            <a:xfrm>
              <a:off x="5113350" y="21045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9"/>
            <p:cNvSpPr/>
            <p:nvPr/>
          </p:nvSpPr>
          <p:spPr>
            <a:xfrm>
              <a:off x="5113350" y="2180700"/>
              <a:ext cx="62400" cy="53350"/>
            </a:xfrm>
            <a:custGeom>
              <a:avLst/>
              <a:gdLst/>
              <a:ahLst/>
              <a:cxnLst/>
              <a:rect l="l" t="t" r="r" b="b"/>
              <a:pathLst>
                <a:path w="2496" h="2134" extrusionOk="0">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9"/>
            <p:cNvSpPr/>
            <p:nvPr/>
          </p:nvSpPr>
          <p:spPr>
            <a:xfrm>
              <a:off x="5113350" y="2256925"/>
              <a:ext cx="62550" cy="53425"/>
            </a:xfrm>
            <a:custGeom>
              <a:avLst/>
              <a:gdLst/>
              <a:ahLst/>
              <a:cxnLst/>
              <a:rect l="l" t="t" r="r" b="b"/>
              <a:pathLst>
                <a:path w="2502" h="2137" extrusionOk="0">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9"/>
            <p:cNvSpPr/>
            <p:nvPr/>
          </p:nvSpPr>
          <p:spPr>
            <a:xfrm>
              <a:off x="5113350" y="2333125"/>
              <a:ext cx="62400" cy="53450"/>
            </a:xfrm>
            <a:custGeom>
              <a:avLst/>
              <a:gdLst/>
              <a:ahLst/>
              <a:cxnLst/>
              <a:rect l="l" t="t" r="r" b="b"/>
              <a:pathLst>
                <a:path w="2496" h="2138" extrusionOk="0">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9"/>
            <p:cNvSpPr/>
            <p:nvPr/>
          </p:nvSpPr>
          <p:spPr>
            <a:xfrm>
              <a:off x="5113350" y="2409350"/>
              <a:ext cx="62400" cy="53350"/>
            </a:xfrm>
            <a:custGeom>
              <a:avLst/>
              <a:gdLst/>
              <a:ahLst/>
              <a:cxnLst/>
              <a:rect l="l" t="t" r="r" b="b"/>
              <a:pathLst>
                <a:path w="2496" h="2134"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9"/>
            <p:cNvSpPr/>
            <p:nvPr/>
          </p:nvSpPr>
          <p:spPr>
            <a:xfrm>
              <a:off x="5113350" y="2485550"/>
              <a:ext cx="62400" cy="53300"/>
            </a:xfrm>
            <a:custGeom>
              <a:avLst/>
              <a:gdLst/>
              <a:ahLst/>
              <a:cxnLst/>
              <a:rect l="l" t="t" r="r" b="b"/>
              <a:pathLst>
                <a:path w="2496" h="2132" extrusionOk="0">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9"/>
            <p:cNvSpPr/>
            <p:nvPr/>
          </p:nvSpPr>
          <p:spPr>
            <a:xfrm>
              <a:off x="473247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9"/>
            <p:cNvSpPr/>
            <p:nvPr/>
          </p:nvSpPr>
          <p:spPr>
            <a:xfrm>
              <a:off x="473247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9"/>
            <p:cNvSpPr/>
            <p:nvPr/>
          </p:nvSpPr>
          <p:spPr>
            <a:xfrm>
              <a:off x="4732475" y="164740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9"/>
            <p:cNvSpPr/>
            <p:nvPr/>
          </p:nvSpPr>
          <p:spPr>
            <a:xfrm>
              <a:off x="473247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9"/>
            <p:cNvSpPr/>
            <p:nvPr/>
          </p:nvSpPr>
          <p:spPr>
            <a:xfrm>
              <a:off x="473247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9"/>
            <p:cNvSpPr/>
            <p:nvPr/>
          </p:nvSpPr>
          <p:spPr>
            <a:xfrm>
              <a:off x="4732475" y="1876050"/>
              <a:ext cx="62425" cy="53350"/>
            </a:xfrm>
            <a:custGeom>
              <a:avLst/>
              <a:gdLst/>
              <a:ahLst/>
              <a:cxnLst/>
              <a:rect l="l" t="t" r="r" b="b"/>
              <a:pathLst>
                <a:path w="2497" h="2134" extrusionOk="0">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9"/>
            <p:cNvSpPr/>
            <p:nvPr/>
          </p:nvSpPr>
          <p:spPr>
            <a:xfrm>
              <a:off x="4732475" y="1952050"/>
              <a:ext cx="62425" cy="53450"/>
            </a:xfrm>
            <a:custGeom>
              <a:avLst/>
              <a:gdLst/>
              <a:ahLst/>
              <a:cxnLst/>
              <a:rect l="l" t="t" r="r" b="b"/>
              <a:pathLst>
                <a:path w="2497" h="2138" extrusionOk="0">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89"/>
            <p:cNvSpPr/>
            <p:nvPr/>
          </p:nvSpPr>
          <p:spPr>
            <a:xfrm>
              <a:off x="4732475" y="2028275"/>
              <a:ext cx="62425" cy="53450"/>
            </a:xfrm>
            <a:custGeom>
              <a:avLst/>
              <a:gdLst/>
              <a:ahLst/>
              <a:cxnLst/>
              <a:rect l="l" t="t" r="r" b="b"/>
              <a:pathLst>
                <a:path w="2497" h="2138" extrusionOk="0">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89"/>
            <p:cNvSpPr/>
            <p:nvPr/>
          </p:nvSpPr>
          <p:spPr>
            <a:xfrm>
              <a:off x="4732475" y="21045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9"/>
            <p:cNvSpPr/>
            <p:nvPr/>
          </p:nvSpPr>
          <p:spPr>
            <a:xfrm>
              <a:off x="4732475" y="2180700"/>
              <a:ext cx="62425" cy="53350"/>
            </a:xfrm>
            <a:custGeom>
              <a:avLst/>
              <a:gdLst/>
              <a:ahLst/>
              <a:cxnLst/>
              <a:rect l="l" t="t" r="r" b="b"/>
              <a:pathLst>
                <a:path w="2497" h="2134" extrusionOk="0">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9"/>
            <p:cNvSpPr/>
            <p:nvPr/>
          </p:nvSpPr>
          <p:spPr>
            <a:xfrm>
              <a:off x="4732475" y="2256925"/>
              <a:ext cx="62575" cy="53425"/>
            </a:xfrm>
            <a:custGeom>
              <a:avLst/>
              <a:gdLst/>
              <a:ahLst/>
              <a:cxnLst/>
              <a:rect l="l" t="t" r="r" b="b"/>
              <a:pathLst>
                <a:path w="2503" h="2137" extrusionOk="0">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9"/>
            <p:cNvSpPr/>
            <p:nvPr/>
          </p:nvSpPr>
          <p:spPr>
            <a:xfrm>
              <a:off x="4732475" y="2333125"/>
              <a:ext cx="62425" cy="53450"/>
            </a:xfrm>
            <a:custGeom>
              <a:avLst/>
              <a:gdLst/>
              <a:ahLst/>
              <a:cxnLst/>
              <a:rect l="l" t="t" r="r" b="b"/>
              <a:pathLst>
                <a:path w="2497" h="2138" extrusionOk="0">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9"/>
            <p:cNvSpPr/>
            <p:nvPr/>
          </p:nvSpPr>
          <p:spPr>
            <a:xfrm>
              <a:off x="4351600" y="2256925"/>
              <a:ext cx="62575" cy="53425"/>
            </a:xfrm>
            <a:custGeom>
              <a:avLst/>
              <a:gdLst/>
              <a:ahLst/>
              <a:cxnLst/>
              <a:rect l="l" t="t" r="r" b="b"/>
              <a:pathLst>
                <a:path w="2503" h="2137" extrusionOk="0">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9"/>
            <p:cNvSpPr/>
            <p:nvPr/>
          </p:nvSpPr>
          <p:spPr>
            <a:xfrm>
              <a:off x="4351600" y="2485550"/>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9"/>
            <p:cNvSpPr/>
            <p:nvPr/>
          </p:nvSpPr>
          <p:spPr>
            <a:xfrm>
              <a:off x="4351600" y="240935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9"/>
            <p:cNvSpPr/>
            <p:nvPr/>
          </p:nvSpPr>
          <p:spPr>
            <a:xfrm>
              <a:off x="4351600" y="23331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9"/>
            <p:cNvSpPr/>
            <p:nvPr/>
          </p:nvSpPr>
          <p:spPr>
            <a:xfrm>
              <a:off x="4427825" y="2256925"/>
              <a:ext cx="62575" cy="53425"/>
            </a:xfrm>
            <a:custGeom>
              <a:avLst/>
              <a:gdLst/>
              <a:ahLst/>
              <a:cxnLst/>
              <a:rect l="l" t="t" r="r" b="b"/>
              <a:pathLst>
                <a:path w="2503" h="2137" extrusionOk="0">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9"/>
            <p:cNvSpPr/>
            <p:nvPr/>
          </p:nvSpPr>
          <p:spPr>
            <a:xfrm>
              <a:off x="4427825" y="2333125"/>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9"/>
            <p:cNvSpPr/>
            <p:nvPr/>
          </p:nvSpPr>
          <p:spPr>
            <a:xfrm>
              <a:off x="45040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9"/>
            <p:cNvSpPr/>
            <p:nvPr/>
          </p:nvSpPr>
          <p:spPr>
            <a:xfrm>
              <a:off x="450405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9"/>
            <p:cNvSpPr/>
            <p:nvPr/>
          </p:nvSpPr>
          <p:spPr>
            <a:xfrm>
              <a:off x="450405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9"/>
            <p:cNvSpPr/>
            <p:nvPr/>
          </p:nvSpPr>
          <p:spPr>
            <a:xfrm>
              <a:off x="450405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9"/>
            <p:cNvSpPr/>
            <p:nvPr/>
          </p:nvSpPr>
          <p:spPr>
            <a:xfrm>
              <a:off x="4504050" y="1876050"/>
              <a:ext cx="62200" cy="53350"/>
            </a:xfrm>
            <a:custGeom>
              <a:avLst/>
              <a:gdLst/>
              <a:ahLst/>
              <a:cxnLst/>
              <a:rect l="l" t="t" r="r" b="b"/>
              <a:pathLst>
                <a:path w="2488" h="2134" extrusionOk="0">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9"/>
            <p:cNvSpPr/>
            <p:nvPr/>
          </p:nvSpPr>
          <p:spPr>
            <a:xfrm>
              <a:off x="45040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9"/>
            <p:cNvSpPr/>
            <p:nvPr/>
          </p:nvSpPr>
          <p:spPr>
            <a:xfrm>
              <a:off x="450405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9"/>
            <p:cNvSpPr/>
            <p:nvPr/>
          </p:nvSpPr>
          <p:spPr>
            <a:xfrm>
              <a:off x="450405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89"/>
            <p:cNvSpPr/>
            <p:nvPr/>
          </p:nvSpPr>
          <p:spPr>
            <a:xfrm>
              <a:off x="450405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89"/>
            <p:cNvSpPr/>
            <p:nvPr/>
          </p:nvSpPr>
          <p:spPr>
            <a:xfrm>
              <a:off x="450405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89"/>
            <p:cNvSpPr/>
            <p:nvPr/>
          </p:nvSpPr>
          <p:spPr>
            <a:xfrm>
              <a:off x="450405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89"/>
            <p:cNvSpPr/>
            <p:nvPr/>
          </p:nvSpPr>
          <p:spPr>
            <a:xfrm>
              <a:off x="4504050"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89"/>
            <p:cNvSpPr/>
            <p:nvPr/>
          </p:nvSpPr>
          <p:spPr>
            <a:xfrm>
              <a:off x="458025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89"/>
            <p:cNvSpPr/>
            <p:nvPr/>
          </p:nvSpPr>
          <p:spPr>
            <a:xfrm>
              <a:off x="458025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89"/>
            <p:cNvSpPr/>
            <p:nvPr/>
          </p:nvSpPr>
          <p:spPr>
            <a:xfrm>
              <a:off x="458025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89"/>
            <p:cNvSpPr/>
            <p:nvPr/>
          </p:nvSpPr>
          <p:spPr>
            <a:xfrm>
              <a:off x="458025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89"/>
            <p:cNvSpPr/>
            <p:nvPr/>
          </p:nvSpPr>
          <p:spPr>
            <a:xfrm>
              <a:off x="4580250"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89"/>
            <p:cNvSpPr/>
            <p:nvPr/>
          </p:nvSpPr>
          <p:spPr>
            <a:xfrm>
              <a:off x="458025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89"/>
            <p:cNvSpPr/>
            <p:nvPr/>
          </p:nvSpPr>
          <p:spPr>
            <a:xfrm>
              <a:off x="458025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89"/>
            <p:cNvSpPr/>
            <p:nvPr/>
          </p:nvSpPr>
          <p:spPr>
            <a:xfrm>
              <a:off x="458025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89"/>
            <p:cNvSpPr/>
            <p:nvPr/>
          </p:nvSpPr>
          <p:spPr>
            <a:xfrm>
              <a:off x="458025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89"/>
            <p:cNvSpPr/>
            <p:nvPr/>
          </p:nvSpPr>
          <p:spPr>
            <a:xfrm>
              <a:off x="4580250" y="2256925"/>
              <a:ext cx="62350" cy="53425"/>
            </a:xfrm>
            <a:custGeom>
              <a:avLst/>
              <a:gdLst/>
              <a:ahLst/>
              <a:cxnLst/>
              <a:rect l="l" t="t" r="r" b="b"/>
              <a:pathLst>
                <a:path w="2494" h="2137" extrusionOk="0">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89"/>
            <p:cNvSpPr/>
            <p:nvPr/>
          </p:nvSpPr>
          <p:spPr>
            <a:xfrm>
              <a:off x="458025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89"/>
            <p:cNvSpPr/>
            <p:nvPr/>
          </p:nvSpPr>
          <p:spPr>
            <a:xfrm>
              <a:off x="458025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89"/>
            <p:cNvSpPr/>
            <p:nvPr/>
          </p:nvSpPr>
          <p:spPr>
            <a:xfrm>
              <a:off x="465647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89"/>
            <p:cNvSpPr/>
            <p:nvPr/>
          </p:nvSpPr>
          <p:spPr>
            <a:xfrm>
              <a:off x="465647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89"/>
            <p:cNvSpPr/>
            <p:nvPr/>
          </p:nvSpPr>
          <p:spPr>
            <a:xfrm>
              <a:off x="4656475" y="17236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89"/>
            <p:cNvSpPr/>
            <p:nvPr/>
          </p:nvSpPr>
          <p:spPr>
            <a:xfrm>
              <a:off x="465647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89"/>
            <p:cNvSpPr/>
            <p:nvPr/>
          </p:nvSpPr>
          <p:spPr>
            <a:xfrm>
              <a:off x="465647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89"/>
            <p:cNvSpPr/>
            <p:nvPr/>
          </p:nvSpPr>
          <p:spPr>
            <a:xfrm>
              <a:off x="4656475"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89"/>
            <p:cNvSpPr/>
            <p:nvPr/>
          </p:nvSpPr>
          <p:spPr>
            <a:xfrm>
              <a:off x="46564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89"/>
            <p:cNvSpPr/>
            <p:nvPr/>
          </p:nvSpPr>
          <p:spPr>
            <a:xfrm>
              <a:off x="4656475" y="21045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89"/>
            <p:cNvSpPr/>
            <p:nvPr/>
          </p:nvSpPr>
          <p:spPr>
            <a:xfrm>
              <a:off x="4656475" y="2180700"/>
              <a:ext cx="62200" cy="53350"/>
            </a:xfrm>
            <a:custGeom>
              <a:avLst/>
              <a:gdLst/>
              <a:ahLst/>
              <a:cxnLst/>
              <a:rect l="l" t="t" r="r" b="b"/>
              <a:pathLst>
                <a:path w="2488" h="2134" extrusionOk="0">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89"/>
            <p:cNvSpPr/>
            <p:nvPr/>
          </p:nvSpPr>
          <p:spPr>
            <a:xfrm>
              <a:off x="465647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89"/>
            <p:cNvSpPr/>
            <p:nvPr/>
          </p:nvSpPr>
          <p:spPr>
            <a:xfrm>
              <a:off x="4656475" y="2333125"/>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89"/>
            <p:cNvSpPr/>
            <p:nvPr/>
          </p:nvSpPr>
          <p:spPr>
            <a:xfrm>
              <a:off x="4656475" y="240935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89"/>
            <p:cNvSpPr/>
            <p:nvPr/>
          </p:nvSpPr>
          <p:spPr>
            <a:xfrm>
              <a:off x="4732475" y="2409350"/>
              <a:ext cx="62425" cy="53350"/>
            </a:xfrm>
            <a:custGeom>
              <a:avLst/>
              <a:gdLst/>
              <a:ahLst/>
              <a:cxnLst/>
              <a:rect l="l" t="t" r="r" b="b"/>
              <a:pathLst>
                <a:path w="2497" h="2134"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89"/>
            <p:cNvSpPr/>
            <p:nvPr/>
          </p:nvSpPr>
          <p:spPr>
            <a:xfrm>
              <a:off x="4732475" y="2485550"/>
              <a:ext cx="62425" cy="53300"/>
            </a:xfrm>
            <a:custGeom>
              <a:avLst/>
              <a:gdLst/>
              <a:ahLst/>
              <a:cxnLst/>
              <a:rect l="l" t="t" r="r" b="b"/>
              <a:pathLst>
                <a:path w="2497" h="2132" extrusionOk="0">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89"/>
            <p:cNvSpPr/>
            <p:nvPr/>
          </p:nvSpPr>
          <p:spPr>
            <a:xfrm>
              <a:off x="48087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89"/>
            <p:cNvSpPr/>
            <p:nvPr/>
          </p:nvSpPr>
          <p:spPr>
            <a:xfrm>
              <a:off x="4808700"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89"/>
            <p:cNvSpPr/>
            <p:nvPr/>
          </p:nvSpPr>
          <p:spPr>
            <a:xfrm>
              <a:off x="480870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89"/>
            <p:cNvSpPr/>
            <p:nvPr/>
          </p:nvSpPr>
          <p:spPr>
            <a:xfrm>
              <a:off x="48087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89"/>
            <p:cNvSpPr/>
            <p:nvPr/>
          </p:nvSpPr>
          <p:spPr>
            <a:xfrm>
              <a:off x="4808700"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89"/>
            <p:cNvSpPr/>
            <p:nvPr/>
          </p:nvSpPr>
          <p:spPr>
            <a:xfrm>
              <a:off x="4808700"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89"/>
            <p:cNvSpPr/>
            <p:nvPr/>
          </p:nvSpPr>
          <p:spPr>
            <a:xfrm>
              <a:off x="4808700"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89"/>
            <p:cNvSpPr/>
            <p:nvPr/>
          </p:nvSpPr>
          <p:spPr>
            <a:xfrm>
              <a:off x="4808700"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89"/>
            <p:cNvSpPr/>
            <p:nvPr/>
          </p:nvSpPr>
          <p:spPr>
            <a:xfrm>
              <a:off x="4808700" y="21045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89"/>
            <p:cNvSpPr/>
            <p:nvPr/>
          </p:nvSpPr>
          <p:spPr>
            <a:xfrm>
              <a:off x="4808700" y="2180700"/>
              <a:ext cx="62400" cy="53350"/>
            </a:xfrm>
            <a:custGeom>
              <a:avLst/>
              <a:gdLst/>
              <a:ahLst/>
              <a:cxnLst/>
              <a:rect l="l" t="t" r="r" b="b"/>
              <a:pathLst>
                <a:path w="2496" h="2134" extrusionOk="0">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89"/>
            <p:cNvSpPr/>
            <p:nvPr/>
          </p:nvSpPr>
          <p:spPr>
            <a:xfrm>
              <a:off x="4808700" y="2256925"/>
              <a:ext cx="62550" cy="53425"/>
            </a:xfrm>
            <a:custGeom>
              <a:avLst/>
              <a:gdLst/>
              <a:ahLst/>
              <a:cxnLst/>
              <a:rect l="l" t="t" r="r" b="b"/>
              <a:pathLst>
                <a:path w="2502"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89"/>
            <p:cNvSpPr/>
            <p:nvPr/>
          </p:nvSpPr>
          <p:spPr>
            <a:xfrm>
              <a:off x="4808700"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89"/>
            <p:cNvSpPr/>
            <p:nvPr/>
          </p:nvSpPr>
          <p:spPr>
            <a:xfrm>
              <a:off x="4808700" y="2409350"/>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89"/>
            <p:cNvSpPr/>
            <p:nvPr/>
          </p:nvSpPr>
          <p:spPr>
            <a:xfrm>
              <a:off x="4808700" y="2485550"/>
              <a:ext cx="62400" cy="53300"/>
            </a:xfrm>
            <a:custGeom>
              <a:avLst/>
              <a:gdLst/>
              <a:ahLst/>
              <a:cxnLst/>
              <a:rect l="l" t="t" r="r" b="b"/>
              <a:pathLst>
                <a:path w="2496"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89"/>
            <p:cNvSpPr/>
            <p:nvPr/>
          </p:nvSpPr>
          <p:spPr>
            <a:xfrm>
              <a:off x="48849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89"/>
            <p:cNvSpPr/>
            <p:nvPr/>
          </p:nvSpPr>
          <p:spPr>
            <a:xfrm>
              <a:off x="48849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89"/>
            <p:cNvSpPr/>
            <p:nvPr/>
          </p:nvSpPr>
          <p:spPr>
            <a:xfrm>
              <a:off x="48849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89"/>
            <p:cNvSpPr/>
            <p:nvPr/>
          </p:nvSpPr>
          <p:spPr>
            <a:xfrm>
              <a:off x="48849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89"/>
            <p:cNvSpPr/>
            <p:nvPr/>
          </p:nvSpPr>
          <p:spPr>
            <a:xfrm>
              <a:off x="48849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89"/>
            <p:cNvSpPr/>
            <p:nvPr/>
          </p:nvSpPr>
          <p:spPr>
            <a:xfrm>
              <a:off x="4884900"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89"/>
            <p:cNvSpPr/>
            <p:nvPr/>
          </p:nvSpPr>
          <p:spPr>
            <a:xfrm>
              <a:off x="488490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89"/>
            <p:cNvSpPr/>
            <p:nvPr/>
          </p:nvSpPr>
          <p:spPr>
            <a:xfrm>
              <a:off x="488490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89"/>
            <p:cNvSpPr/>
            <p:nvPr/>
          </p:nvSpPr>
          <p:spPr>
            <a:xfrm>
              <a:off x="48849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89"/>
            <p:cNvSpPr/>
            <p:nvPr/>
          </p:nvSpPr>
          <p:spPr>
            <a:xfrm>
              <a:off x="48849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89"/>
            <p:cNvSpPr/>
            <p:nvPr/>
          </p:nvSpPr>
          <p:spPr>
            <a:xfrm>
              <a:off x="48849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89"/>
            <p:cNvSpPr/>
            <p:nvPr/>
          </p:nvSpPr>
          <p:spPr>
            <a:xfrm>
              <a:off x="488490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89"/>
            <p:cNvSpPr/>
            <p:nvPr/>
          </p:nvSpPr>
          <p:spPr>
            <a:xfrm>
              <a:off x="48849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89"/>
            <p:cNvSpPr/>
            <p:nvPr/>
          </p:nvSpPr>
          <p:spPr>
            <a:xfrm>
              <a:off x="48849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89"/>
            <p:cNvSpPr/>
            <p:nvPr/>
          </p:nvSpPr>
          <p:spPr>
            <a:xfrm>
              <a:off x="4884900"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89"/>
            <p:cNvSpPr/>
            <p:nvPr/>
          </p:nvSpPr>
          <p:spPr>
            <a:xfrm>
              <a:off x="49611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89"/>
            <p:cNvSpPr/>
            <p:nvPr/>
          </p:nvSpPr>
          <p:spPr>
            <a:xfrm>
              <a:off x="4961125"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89"/>
            <p:cNvSpPr/>
            <p:nvPr/>
          </p:nvSpPr>
          <p:spPr>
            <a:xfrm>
              <a:off x="4961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89"/>
            <p:cNvSpPr/>
            <p:nvPr/>
          </p:nvSpPr>
          <p:spPr>
            <a:xfrm>
              <a:off x="4961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89"/>
            <p:cNvSpPr/>
            <p:nvPr/>
          </p:nvSpPr>
          <p:spPr>
            <a:xfrm>
              <a:off x="49611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89"/>
            <p:cNvSpPr/>
            <p:nvPr/>
          </p:nvSpPr>
          <p:spPr>
            <a:xfrm>
              <a:off x="49611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89"/>
            <p:cNvSpPr/>
            <p:nvPr/>
          </p:nvSpPr>
          <p:spPr>
            <a:xfrm>
              <a:off x="4961125"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89"/>
            <p:cNvSpPr/>
            <p:nvPr/>
          </p:nvSpPr>
          <p:spPr>
            <a:xfrm>
              <a:off x="4961125"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89"/>
            <p:cNvSpPr/>
            <p:nvPr/>
          </p:nvSpPr>
          <p:spPr>
            <a:xfrm>
              <a:off x="4961125"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89"/>
            <p:cNvSpPr/>
            <p:nvPr/>
          </p:nvSpPr>
          <p:spPr>
            <a:xfrm>
              <a:off x="496112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89"/>
            <p:cNvSpPr/>
            <p:nvPr/>
          </p:nvSpPr>
          <p:spPr>
            <a:xfrm>
              <a:off x="4961125"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89"/>
            <p:cNvSpPr/>
            <p:nvPr/>
          </p:nvSpPr>
          <p:spPr>
            <a:xfrm>
              <a:off x="4961125"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89"/>
            <p:cNvSpPr/>
            <p:nvPr/>
          </p:nvSpPr>
          <p:spPr>
            <a:xfrm>
              <a:off x="4961125" y="2485550"/>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89"/>
            <p:cNvSpPr/>
            <p:nvPr/>
          </p:nvSpPr>
          <p:spPr>
            <a:xfrm>
              <a:off x="4961125"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89"/>
            <p:cNvSpPr/>
            <p:nvPr/>
          </p:nvSpPr>
          <p:spPr>
            <a:xfrm>
              <a:off x="50373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89"/>
            <p:cNvSpPr/>
            <p:nvPr/>
          </p:nvSpPr>
          <p:spPr>
            <a:xfrm>
              <a:off x="503732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89"/>
            <p:cNvSpPr/>
            <p:nvPr/>
          </p:nvSpPr>
          <p:spPr>
            <a:xfrm>
              <a:off x="50373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89"/>
            <p:cNvSpPr/>
            <p:nvPr/>
          </p:nvSpPr>
          <p:spPr>
            <a:xfrm>
              <a:off x="50373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89"/>
            <p:cNvSpPr/>
            <p:nvPr/>
          </p:nvSpPr>
          <p:spPr>
            <a:xfrm>
              <a:off x="5037325"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89"/>
            <p:cNvSpPr/>
            <p:nvPr/>
          </p:nvSpPr>
          <p:spPr>
            <a:xfrm>
              <a:off x="50373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89"/>
            <p:cNvSpPr/>
            <p:nvPr/>
          </p:nvSpPr>
          <p:spPr>
            <a:xfrm>
              <a:off x="50373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89"/>
            <p:cNvSpPr/>
            <p:nvPr/>
          </p:nvSpPr>
          <p:spPr>
            <a:xfrm>
              <a:off x="50373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89"/>
            <p:cNvSpPr/>
            <p:nvPr/>
          </p:nvSpPr>
          <p:spPr>
            <a:xfrm>
              <a:off x="50373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89"/>
            <p:cNvSpPr/>
            <p:nvPr/>
          </p:nvSpPr>
          <p:spPr>
            <a:xfrm>
              <a:off x="5037325"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89"/>
            <p:cNvSpPr/>
            <p:nvPr/>
          </p:nvSpPr>
          <p:spPr>
            <a:xfrm>
              <a:off x="50373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89"/>
            <p:cNvSpPr/>
            <p:nvPr/>
          </p:nvSpPr>
          <p:spPr>
            <a:xfrm>
              <a:off x="50373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89"/>
            <p:cNvSpPr/>
            <p:nvPr/>
          </p:nvSpPr>
          <p:spPr>
            <a:xfrm>
              <a:off x="5037325"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89"/>
            <p:cNvSpPr/>
            <p:nvPr/>
          </p:nvSpPr>
          <p:spPr>
            <a:xfrm>
              <a:off x="50373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89"/>
            <p:cNvSpPr/>
            <p:nvPr/>
          </p:nvSpPr>
          <p:spPr>
            <a:xfrm>
              <a:off x="5113350" y="2561575"/>
              <a:ext cx="62400" cy="53425"/>
            </a:xfrm>
            <a:custGeom>
              <a:avLst/>
              <a:gdLst/>
              <a:ahLst/>
              <a:cxnLst/>
              <a:rect l="l" t="t" r="r" b="b"/>
              <a:pathLst>
                <a:path w="2496" h="2137" extrusionOk="0">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89"/>
            <p:cNvSpPr/>
            <p:nvPr/>
          </p:nvSpPr>
          <p:spPr>
            <a:xfrm>
              <a:off x="5113350" y="2637775"/>
              <a:ext cx="62400" cy="53450"/>
            </a:xfrm>
            <a:custGeom>
              <a:avLst/>
              <a:gdLst/>
              <a:ahLst/>
              <a:cxnLst/>
              <a:rect l="l" t="t" r="r" b="b"/>
              <a:pathLst>
                <a:path w="2496" h="2138" extrusionOk="0">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89"/>
            <p:cNvSpPr/>
            <p:nvPr/>
          </p:nvSpPr>
          <p:spPr>
            <a:xfrm>
              <a:off x="518955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89"/>
            <p:cNvSpPr/>
            <p:nvPr/>
          </p:nvSpPr>
          <p:spPr>
            <a:xfrm>
              <a:off x="5189550" y="1495200"/>
              <a:ext cx="62225" cy="53325"/>
            </a:xfrm>
            <a:custGeom>
              <a:avLst/>
              <a:gdLst/>
              <a:ahLst/>
              <a:cxnLst/>
              <a:rect l="l" t="t" r="r" b="b"/>
              <a:pathLst>
                <a:path w="2489" h="2133" extrusionOk="0">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89"/>
            <p:cNvSpPr/>
            <p:nvPr/>
          </p:nvSpPr>
          <p:spPr>
            <a:xfrm>
              <a:off x="5189550" y="1571400"/>
              <a:ext cx="62225" cy="53300"/>
            </a:xfrm>
            <a:custGeom>
              <a:avLst/>
              <a:gdLst/>
              <a:ahLst/>
              <a:cxnLst/>
              <a:rect l="l" t="t" r="r" b="b"/>
              <a:pathLst>
                <a:path w="2489" h="2132" extrusionOk="0">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89"/>
            <p:cNvSpPr/>
            <p:nvPr/>
          </p:nvSpPr>
          <p:spPr>
            <a:xfrm>
              <a:off x="5189550" y="1647400"/>
              <a:ext cx="62225" cy="53450"/>
            </a:xfrm>
            <a:custGeom>
              <a:avLst/>
              <a:gdLst/>
              <a:ahLst/>
              <a:cxnLst/>
              <a:rect l="l" t="t" r="r" b="b"/>
              <a:pathLst>
                <a:path w="2489" h="2138" extrusionOk="0">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89"/>
            <p:cNvSpPr/>
            <p:nvPr/>
          </p:nvSpPr>
          <p:spPr>
            <a:xfrm>
              <a:off x="5189550" y="172362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89"/>
            <p:cNvSpPr/>
            <p:nvPr/>
          </p:nvSpPr>
          <p:spPr>
            <a:xfrm>
              <a:off x="5189550" y="1799850"/>
              <a:ext cx="62225" cy="53325"/>
            </a:xfrm>
            <a:custGeom>
              <a:avLst/>
              <a:gdLst/>
              <a:ahLst/>
              <a:cxnLst/>
              <a:rect l="l" t="t" r="r" b="b"/>
              <a:pathLst>
                <a:path w="2489" h="2133"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89"/>
            <p:cNvSpPr/>
            <p:nvPr/>
          </p:nvSpPr>
          <p:spPr>
            <a:xfrm>
              <a:off x="5189550" y="1876050"/>
              <a:ext cx="62225" cy="53300"/>
            </a:xfrm>
            <a:custGeom>
              <a:avLst/>
              <a:gdLst/>
              <a:ahLst/>
              <a:cxnLst/>
              <a:rect l="l" t="t" r="r" b="b"/>
              <a:pathLst>
                <a:path w="2489" h="2132" extrusionOk="0">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89"/>
            <p:cNvSpPr/>
            <p:nvPr/>
          </p:nvSpPr>
          <p:spPr>
            <a:xfrm>
              <a:off x="5189550" y="1952050"/>
              <a:ext cx="62225" cy="53450"/>
            </a:xfrm>
            <a:custGeom>
              <a:avLst/>
              <a:gdLst/>
              <a:ahLst/>
              <a:cxnLst/>
              <a:rect l="l" t="t" r="r" b="b"/>
              <a:pathLst>
                <a:path w="2489" h="2138" extrusionOk="0">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89"/>
            <p:cNvSpPr/>
            <p:nvPr/>
          </p:nvSpPr>
          <p:spPr>
            <a:xfrm>
              <a:off x="5189550" y="20282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89"/>
            <p:cNvSpPr/>
            <p:nvPr/>
          </p:nvSpPr>
          <p:spPr>
            <a:xfrm>
              <a:off x="5189550" y="2104500"/>
              <a:ext cx="62225" cy="53325"/>
            </a:xfrm>
            <a:custGeom>
              <a:avLst/>
              <a:gdLst/>
              <a:ahLst/>
              <a:cxnLst/>
              <a:rect l="l" t="t" r="r" b="b"/>
              <a:pathLst>
                <a:path w="2489" h="2133" extrusionOk="0">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89"/>
            <p:cNvSpPr/>
            <p:nvPr/>
          </p:nvSpPr>
          <p:spPr>
            <a:xfrm>
              <a:off x="5189550" y="2180700"/>
              <a:ext cx="62225" cy="53350"/>
            </a:xfrm>
            <a:custGeom>
              <a:avLst/>
              <a:gdLst/>
              <a:ahLst/>
              <a:cxnLst/>
              <a:rect l="l" t="t" r="r" b="b"/>
              <a:pathLst>
                <a:path w="2489" h="2134" extrusionOk="0">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89"/>
            <p:cNvSpPr/>
            <p:nvPr/>
          </p:nvSpPr>
          <p:spPr>
            <a:xfrm>
              <a:off x="5189550" y="2256925"/>
              <a:ext cx="62425" cy="53425"/>
            </a:xfrm>
            <a:custGeom>
              <a:avLst/>
              <a:gdLst/>
              <a:ahLst/>
              <a:cxnLst/>
              <a:rect l="l" t="t" r="r" b="b"/>
              <a:pathLst>
                <a:path w="2497" h="2137" extrusionOk="0">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89"/>
            <p:cNvSpPr/>
            <p:nvPr/>
          </p:nvSpPr>
          <p:spPr>
            <a:xfrm>
              <a:off x="5189550" y="2333125"/>
              <a:ext cx="62225" cy="53350"/>
            </a:xfrm>
            <a:custGeom>
              <a:avLst/>
              <a:gdLst/>
              <a:ahLst/>
              <a:cxnLst/>
              <a:rect l="l" t="t" r="r" b="b"/>
              <a:pathLst>
                <a:path w="2489" h="2134" extrusionOk="0">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89"/>
            <p:cNvSpPr/>
            <p:nvPr/>
          </p:nvSpPr>
          <p:spPr>
            <a:xfrm>
              <a:off x="5189550" y="2409350"/>
              <a:ext cx="62225" cy="53350"/>
            </a:xfrm>
            <a:custGeom>
              <a:avLst/>
              <a:gdLst/>
              <a:ahLst/>
              <a:cxnLst/>
              <a:rect l="l" t="t" r="r" b="b"/>
              <a:pathLst>
                <a:path w="2489" h="2134"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89"/>
            <p:cNvSpPr/>
            <p:nvPr/>
          </p:nvSpPr>
          <p:spPr>
            <a:xfrm>
              <a:off x="5189550"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89"/>
            <p:cNvSpPr/>
            <p:nvPr/>
          </p:nvSpPr>
          <p:spPr>
            <a:xfrm>
              <a:off x="5189550" y="2561575"/>
              <a:ext cx="62225" cy="53425"/>
            </a:xfrm>
            <a:custGeom>
              <a:avLst/>
              <a:gdLst/>
              <a:ahLst/>
              <a:cxnLst/>
              <a:rect l="l" t="t" r="r" b="b"/>
              <a:pathLst>
                <a:path w="2489" h="2137" extrusionOk="0">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9"/>
            <p:cNvSpPr/>
            <p:nvPr/>
          </p:nvSpPr>
          <p:spPr>
            <a:xfrm>
              <a:off x="5189550" y="2714000"/>
              <a:ext cx="62225" cy="53350"/>
            </a:xfrm>
            <a:custGeom>
              <a:avLst/>
              <a:gdLst/>
              <a:ahLst/>
              <a:cxnLst/>
              <a:rect l="l" t="t" r="r" b="b"/>
              <a:pathLst>
                <a:path w="2489" h="2134" extrusionOk="0">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89"/>
            <p:cNvSpPr/>
            <p:nvPr/>
          </p:nvSpPr>
          <p:spPr>
            <a:xfrm>
              <a:off x="5189550" y="2637775"/>
              <a:ext cx="62425" cy="53450"/>
            </a:xfrm>
            <a:custGeom>
              <a:avLst/>
              <a:gdLst/>
              <a:ahLst/>
              <a:cxnLst/>
              <a:rect l="l" t="t" r="r" b="b"/>
              <a:pathLst>
                <a:path w="2497" h="2138" extrusionOk="0">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89"/>
            <p:cNvSpPr/>
            <p:nvPr/>
          </p:nvSpPr>
          <p:spPr>
            <a:xfrm>
              <a:off x="5265775" y="1342750"/>
              <a:ext cx="62200" cy="53350"/>
            </a:xfrm>
            <a:custGeom>
              <a:avLst/>
              <a:gdLst/>
              <a:ahLst/>
              <a:cxnLst/>
              <a:rect l="l" t="t" r="r" b="b"/>
              <a:pathLst>
                <a:path w="2488" h="2134" extrusionOk="0">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89"/>
            <p:cNvSpPr/>
            <p:nvPr/>
          </p:nvSpPr>
          <p:spPr>
            <a:xfrm>
              <a:off x="5265775" y="14189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9"/>
            <p:cNvSpPr/>
            <p:nvPr/>
          </p:nvSpPr>
          <p:spPr>
            <a:xfrm>
              <a:off x="5265775" y="149520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89"/>
            <p:cNvSpPr/>
            <p:nvPr/>
          </p:nvSpPr>
          <p:spPr>
            <a:xfrm>
              <a:off x="5265775" y="1571400"/>
              <a:ext cx="62200" cy="53300"/>
            </a:xfrm>
            <a:custGeom>
              <a:avLst/>
              <a:gdLst/>
              <a:ahLst/>
              <a:cxnLst/>
              <a:rect l="l" t="t" r="r" b="b"/>
              <a:pathLst>
                <a:path w="2488" h="2132" extrusionOk="0">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89"/>
            <p:cNvSpPr/>
            <p:nvPr/>
          </p:nvSpPr>
          <p:spPr>
            <a:xfrm>
              <a:off x="5265775" y="1647400"/>
              <a:ext cx="62200" cy="53450"/>
            </a:xfrm>
            <a:custGeom>
              <a:avLst/>
              <a:gdLst/>
              <a:ahLst/>
              <a:cxnLst/>
              <a:rect l="l" t="t" r="r" b="b"/>
              <a:pathLst>
                <a:path w="2488" h="2138" extrusionOk="0">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89"/>
            <p:cNvSpPr/>
            <p:nvPr/>
          </p:nvSpPr>
          <p:spPr>
            <a:xfrm>
              <a:off x="5265775" y="172362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89"/>
            <p:cNvSpPr/>
            <p:nvPr/>
          </p:nvSpPr>
          <p:spPr>
            <a:xfrm>
              <a:off x="5265775" y="179985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89"/>
            <p:cNvSpPr/>
            <p:nvPr/>
          </p:nvSpPr>
          <p:spPr>
            <a:xfrm>
              <a:off x="5265775" y="1876050"/>
              <a:ext cx="62200" cy="53300"/>
            </a:xfrm>
            <a:custGeom>
              <a:avLst/>
              <a:gdLst/>
              <a:ahLst/>
              <a:cxnLst/>
              <a:rect l="l" t="t" r="r" b="b"/>
              <a:pathLst>
                <a:path w="2488" h="2132" extrusionOk="0">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9"/>
            <p:cNvSpPr/>
            <p:nvPr/>
          </p:nvSpPr>
          <p:spPr>
            <a:xfrm>
              <a:off x="5265775" y="1952050"/>
              <a:ext cx="62200" cy="53450"/>
            </a:xfrm>
            <a:custGeom>
              <a:avLst/>
              <a:gdLst/>
              <a:ahLst/>
              <a:cxnLst/>
              <a:rect l="l" t="t" r="r" b="b"/>
              <a:pathLst>
                <a:path w="2488" h="2138" extrusionOk="0">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89"/>
            <p:cNvSpPr/>
            <p:nvPr/>
          </p:nvSpPr>
          <p:spPr>
            <a:xfrm>
              <a:off x="5265775" y="20282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9"/>
            <p:cNvSpPr/>
            <p:nvPr/>
          </p:nvSpPr>
          <p:spPr>
            <a:xfrm>
              <a:off x="5265775" y="2104500"/>
              <a:ext cx="62200" cy="53325"/>
            </a:xfrm>
            <a:custGeom>
              <a:avLst/>
              <a:gdLst/>
              <a:ahLst/>
              <a:cxnLst/>
              <a:rect l="l" t="t" r="r" b="b"/>
              <a:pathLst>
                <a:path w="2488" h="2133" extrusionOk="0">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9"/>
            <p:cNvSpPr/>
            <p:nvPr/>
          </p:nvSpPr>
          <p:spPr>
            <a:xfrm>
              <a:off x="5265775" y="2180700"/>
              <a:ext cx="62200" cy="53350"/>
            </a:xfrm>
            <a:custGeom>
              <a:avLst/>
              <a:gdLst/>
              <a:ahLst/>
              <a:cxnLst/>
              <a:rect l="l" t="t" r="r" b="b"/>
              <a:pathLst>
                <a:path w="2488" h="2134" extrusionOk="0">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89"/>
            <p:cNvSpPr/>
            <p:nvPr/>
          </p:nvSpPr>
          <p:spPr>
            <a:xfrm>
              <a:off x="5265775" y="2256925"/>
              <a:ext cx="62400" cy="53425"/>
            </a:xfrm>
            <a:custGeom>
              <a:avLst/>
              <a:gdLst/>
              <a:ahLst/>
              <a:cxnLst/>
              <a:rect l="l" t="t" r="r" b="b"/>
              <a:pathLst>
                <a:path w="2496" h="2137" extrusionOk="0">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89"/>
            <p:cNvSpPr/>
            <p:nvPr/>
          </p:nvSpPr>
          <p:spPr>
            <a:xfrm>
              <a:off x="5265775" y="2333125"/>
              <a:ext cx="62200" cy="53350"/>
            </a:xfrm>
            <a:custGeom>
              <a:avLst/>
              <a:gdLst/>
              <a:ahLst/>
              <a:cxnLst/>
              <a:rect l="l" t="t" r="r" b="b"/>
              <a:pathLst>
                <a:path w="2488" h="2134" extrusionOk="0">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89"/>
            <p:cNvSpPr/>
            <p:nvPr/>
          </p:nvSpPr>
          <p:spPr>
            <a:xfrm>
              <a:off x="5265775" y="2409350"/>
              <a:ext cx="62200" cy="53350"/>
            </a:xfrm>
            <a:custGeom>
              <a:avLst/>
              <a:gdLst/>
              <a:ahLst/>
              <a:cxnLst/>
              <a:rect l="l" t="t" r="r" b="b"/>
              <a:pathLst>
                <a:path w="2488" h="2134" extrusionOk="0">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89"/>
            <p:cNvSpPr/>
            <p:nvPr/>
          </p:nvSpPr>
          <p:spPr>
            <a:xfrm>
              <a:off x="5265775" y="2485550"/>
              <a:ext cx="62200" cy="53350"/>
            </a:xfrm>
            <a:custGeom>
              <a:avLst/>
              <a:gdLst/>
              <a:ahLst/>
              <a:cxnLst/>
              <a:rect l="l" t="t" r="r" b="b"/>
              <a:pathLst>
                <a:path w="2488" h="2134" extrusionOk="0">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89"/>
            <p:cNvSpPr/>
            <p:nvPr/>
          </p:nvSpPr>
          <p:spPr>
            <a:xfrm>
              <a:off x="5265775" y="2561575"/>
              <a:ext cx="62200" cy="53425"/>
            </a:xfrm>
            <a:custGeom>
              <a:avLst/>
              <a:gdLst/>
              <a:ahLst/>
              <a:cxnLst/>
              <a:rect l="l" t="t" r="r" b="b"/>
              <a:pathLst>
                <a:path w="2488" h="2137" extrusionOk="0">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9"/>
            <p:cNvSpPr/>
            <p:nvPr/>
          </p:nvSpPr>
          <p:spPr>
            <a:xfrm>
              <a:off x="5265775"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89"/>
            <p:cNvSpPr/>
            <p:nvPr/>
          </p:nvSpPr>
          <p:spPr>
            <a:xfrm>
              <a:off x="5341975"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89"/>
            <p:cNvSpPr/>
            <p:nvPr/>
          </p:nvSpPr>
          <p:spPr>
            <a:xfrm>
              <a:off x="5341975"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89"/>
            <p:cNvSpPr/>
            <p:nvPr/>
          </p:nvSpPr>
          <p:spPr>
            <a:xfrm>
              <a:off x="5341975" y="14952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89"/>
            <p:cNvSpPr/>
            <p:nvPr/>
          </p:nvSpPr>
          <p:spPr>
            <a:xfrm>
              <a:off x="5341975" y="1571400"/>
              <a:ext cx="62375" cy="53250"/>
            </a:xfrm>
            <a:custGeom>
              <a:avLst/>
              <a:gdLst/>
              <a:ahLst/>
              <a:cxnLst/>
              <a:rect l="l" t="t" r="r" b="b"/>
              <a:pathLst>
                <a:path w="2495" h="2130" extrusionOk="0">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89"/>
            <p:cNvSpPr/>
            <p:nvPr/>
          </p:nvSpPr>
          <p:spPr>
            <a:xfrm>
              <a:off x="5341975"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89"/>
            <p:cNvSpPr/>
            <p:nvPr/>
          </p:nvSpPr>
          <p:spPr>
            <a:xfrm>
              <a:off x="5341975"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89"/>
            <p:cNvSpPr/>
            <p:nvPr/>
          </p:nvSpPr>
          <p:spPr>
            <a:xfrm>
              <a:off x="5341975"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89"/>
            <p:cNvSpPr/>
            <p:nvPr/>
          </p:nvSpPr>
          <p:spPr>
            <a:xfrm>
              <a:off x="5341975" y="1876050"/>
              <a:ext cx="62425" cy="53275"/>
            </a:xfrm>
            <a:custGeom>
              <a:avLst/>
              <a:gdLst/>
              <a:ahLst/>
              <a:cxnLst/>
              <a:rect l="l" t="t" r="r" b="b"/>
              <a:pathLst>
                <a:path w="2497" h="2131" extrusionOk="0">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89"/>
            <p:cNvSpPr/>
            <p:nvPr/>
          </p:nvSpPr>
          <p:spPr>
            <a:xfrm>
              <a:off x="5341975"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89"/>
            <p:cNvSpPr/>
            <p:nvPr/>
          </p:nvSpPr>
          <p:spPr>
            <a:xfrm>
              <a:off x="5341975"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89"/>
            <p:cNvSpPr/>
            <p:nvPr/>
          </p:nvSpPr>
          <p:spPr>
            <a:xfrm>
              <a:off x="5341975"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89"/>
            <p:cNvSpPr/>
            <p:nvPr/>
          </p:nvSpPr>
          <p:spPr>
            <a:xfrm>
              <a:off x="5341975"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89"/>
            <p:cNvSpPr/>
            <p:nvPr/>
          </p:nvSpPr>
          <p:spPr>
            <a:xfrm>
              <a:off x="5341975" y="2256925"/>
              <a:ext cx="62575" cy="53425"/>
            </a:xfrm>
            <a:custGeom>
              <a:avLst/>
              <a:gdLst/>
              <a:ahLst/>
              <a:cxnLst/>
              <a:rect l="l" t="t" r="r" b="b"/>
              <a:pathLst>
                <a:path w="2503" h="2137" extrusionOk="0">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89"/>
            <p:cNvSpPr/>
            <p:nvPr/>
          </p:nvSpPr>
          <p:spPr>
            <a:xfrm>
              <a:off x="5341975"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89"/>
            <p:cNvSpPr/>
            <p:nvPr/>
          </p:nvSpPr>
          <p:spPr>
            <a:xfrm>
              <a:off x="5341975" y="2485550"/>
              <a:ext cx="62425" cy="53300"/>
            </a:xfrm>
            <a:custGeom>
              <a:avLst/>
              <a:gdLst/>
              <a:ahLst/>
              <a:cxnLst/>
              <a:rect l="l" t="t" r="r" b="b"/>
              <a:pathLst>
                <a:path w="2497" h="2132" extrusionOk="0">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89"/>
            <p:cNvSpPr/>
            <p:nvPr/>
          </p:nvSpPr>
          <p:spPr>
            <a:xfrm>
              <a:off x="5341975"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89"/>
            <p:cNvSpPr/>
            <p:nvPr/>
          </p:nvSpPr>
          <p:spPr>
            <a:xfrm>
              <a:off x="5341975"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89"/>
            <p:cNvSpPr/>
            <p:nvPr/>
          </p:nvSpPr>
          <p:spPr>
            <a:xfrm>
              <a:off x="5418200" y="134275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89"/>
            <p:cNvSpPr/>
            <p:nvPr/>
          </p:nvSpPr>
          <p:spPr>
            <a:xfrm>
              <a:off x="5418200"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89"/>
            <p:cNvSpPr/>
            <p:nvPr/>
          </p:nvSpPr>
          <p:spPr>
            <a:xfrm>
              <a:off x="5418200"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89"/>
            <p:cNvSpPr/>
            <p:nvPr/>
          </p:nvSpPr>
          <p:spPr>
            <a:xfrm>
              <a:off x="5418200"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89"/>
            <p:cNvSpPr/>
            <p:nvPr/>
          </p:nvSpPr>
          <p:spPr>
            <a:xfrm>
              <a:off x="5418200" y="164740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89"/>
            <p:cNvSpPr/>
            <p:nvPr/>
          </p:nvSpPr>
          <p:spPr>
            <a:xfrm>
              <a:off x="5418200"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89"/>
            <p:cNvSpPr/>
            <p:nvPr/>
          </p:nvSpPr>
          <p:spPr>
            <a:xfrm>
              <a:off x="5418200"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89"/>
            <p:cNvSpPr/>
            <p:nvPr/>
          </p:nvSpPr>
          <p:spPr>
            <a:xfrm>
              <a:off x="5418200"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89"/>
            <p:cNvSpPr/>
            <p:nvPr/>
          </p:nvSpPr>
          <p:spPr>
            <a:xfrm>
              <a:off x="5418200"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9"/>
            <p:cNvSpPr/>
            <p:nvPr/>
          </p:nvSpPr>
          <p:spPr>
            <a:xfrm>
              <a:off x="5418200"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9"/>
            <p:cNvSpPr/>
            <p:nvPr/>
          </p:nvSpPr>
          <p:spPr>
            <a:xfrm>
              <a:off x="5418200"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9"/>
            <p:cNvSpPr/>
            <p:nvPr/>
          </p:nvSpPr>
          <p:spPr>
            <a:xfrm>
              <a:off x="5418200"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89"/>
            <p:cNvSpPr/>
            <p:nvPr/>
          </p:nvSpPr>
          <p:spPr>
            <a:xfrm>
              <a:off x="5418200"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9"/>
            <p:cNvSpPr/>
            <p:nvPr/>
          </p:nvSpPr>
          <p:spPr>
            <a:xfrm>
              <a:off x="5418200"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9"/>
            <p:cNvSpPr/>
            <p:nvPr/>
          </p:nvSpPr>
          <p:spPr>
            <a:xfrm>
              <a:off x="5418200" y="2485550"/>
              <a:ext cx="62425" cy="53300"/>
            </a:xfrm>
            <a:custGeom>
              <a:avLst/>
              <a:gdLst/>
              <a:ahLst/>
              <a:cxnLst/>
              <a:rect l="l" t="t" r="r" b="b"/>
              <a:pathLst>
                <a:path w="2497" h="2132" extrusionOk="0">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9"/>
            <p:cNvSpPr/>
            <p:nvPr/>
          </p:nvSpPr>
          <p:spPr>
            <a:xfrm>
              <a:off x="5418200"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9"/>
            <p:cNvSpPr/>
            <p:nvPr/>
          </p:nvSpPr>
          <p:spPr>
            <a:xfrm>
              <a:off x="5418200"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89"/>
            <p:cNvSpPr/>
            <p:nvPr/>
          </p:nvSpPr>
          <p:spPr>
            <a:xfrm>
              <a:off x="5418200"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89"/>
            <p:cNvSpPr/>
            <p:nvPr/>
          </p:nvSpPr>
          <p:spPr>
            <a:xfrm>
              <a:off x="5494400" y="1266550"/>
              <a:ext cx="62225" cy="53450"/>
            </a:xfrm>
            <a:custGeom>
              <a:avLst/>
              <a:gdLst/>
              <a:ahLst/>
              <a:cxnLst/>
              <a:rect l="l" t="t" r="r" b="b"/>
              <a:pathLst>
                <a:path w="2489" h="2138" extrusionOk="0">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9"/>
            <p:cNvSpPr/>
            <p:nvPr/>
          </p:nvSpPr>
          <p:spPr>
            <a:xfrm>
              <a:off x="5494400"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89"/>
            <p:cNvSpPr/>
            <p:nvPr/>
          </p:nvSpPr>
          <p:spPr>
            <a:xfrm>
              <a:off x="54944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9"/>
            <p:cNvSpPr/>
            <p:nvPr/>
          </p:nvSpPr>
          <p:spPr>
            <a:xfrm>
              <a:off x="54944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9"/>
            <p:cNvSpPr/>
            <p:nvPr/>
          </p:nvSpPr>
          <p:spPr>
            <a:xfrm>
              <a:off x="5494400" y="1571400"/>
              <a:ext cx="62225" cy="53250"/>
            </a:xfrm>
            <a:custGeom>
              <a:avLst/>
              <a:gdLst/>
              <a:ahLst/>
              <a:cxnLst/>
              <a:rect l="l" t="t" r="r" b="b"/>
              <a:pathLst>
                <a:path w="2489" h="2130" extrusionOk="0">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9"/>
            <p:cNvSpPr/>
            <p:nvPr/>
          </p:nvSpPr>
          <p:spPr>
            <a:xfrm>
              <a:off x="63323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9"/>
            <p:cNvSpPr/>
            <p:nvPr/>
          </p:nvSpPr>
          <p:spPr>
            <a:xfrm>
              <a:off x="63323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89"/>
            <p:cNvSpPr/>
            <p:nvPr/>
          </p:nvSpPr>
          <p:spPr>
            <a:xfrm>
              <a:off x="6408350" y="1418975"/>
              <a:ext cx="62425" cy="53350"/>
            </a:xfrm>
            <a:custGeom>
              <a:avLst/>
              <a:gdLst/>
              <a:ahLst/>
              <a:cxnLst/>
              <a:rect l="l" t="t" r="r" b="b"/>
              <a:pathLst>
                <a:path w="2497" h="2134" extrusionOk="0">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9"/>
            <p:cNvSpPr/>
            <p:nvPr/>
          </p:nvSpPr>
          <p:spPr>
            <a:xfrm>
              <a:off x="6408350" y="14952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9"/>
            <p:cNvSpPr/>
            <p:nvPr/>
          </p:nvSpPr>
          <p:spPr>
            <a:xfrm>
              <a:off x="6484575" y="1342750"/>
              <a:ext cx="62425" cy="53450"/>
            </a:xfrm>
            <a:custGeom>
              <a:avLst/>
              <a:gdLst/>
              <a:ahLst/>
              <a:cxnLst/>
              <a:rect l="l" t="t" r="r" b="b"/>
              <a:pathLst>
                <a:path w="2497" h="2138" extrusionOk="0">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9"/>
            <p:cNvSpPr/>
            <p:nvPr/>
          </p:nvSpPr>
          <p:spPr>
            <a:xfrm>
              <a:off x="6484575" y="1418975"/>
              <a:ext cx="62425" cy="53350"/>
            </a:xfrm>
            <a:custGeom>
              <a:avLst/>
              <a:gdLst/>
              <a:ahLst/>
              <a:cxnLst/>
              <a:rect l="l" t="t" r="r" b="b"/>
              <a:pathLst>
                <a:path w="2497" h="2134" extrusionOk="0">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9"/>
            <p:cNvSpPr/>
            <p:nvPr/>
          </p:nvSpPr>
          <p:spPr>
            <a:xfrm>
              <a:off x="6484575" y="1495200"/>
              <a:ext cx="62425" cy="53325"/>
            </a:xfrm>
            <a:custGeom>
              <a:avLst/>
              <a:gdLst/>
              <a:ahLst/>
              <a:cxnLst/>
              <a:rect l="l" t="t" r="r" b="b"/>
              <a:pathLst>
                <a:path w="2497" h="2133"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9"/>
            <p:cNvSpPr/>
            <p:nvPr/>
          </p:nvSpPr>
          <p:spPr>
            <a:xfrm>
              <a:off x="65608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9"/>
            <p:cNvSpPr/>
            <p:nvPr/>
          </p:nvSpPr>
          <p:spPr>
            <a:xfrm>
              <a:off x="65608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89"/>
            <p:cNvSpPr/>
            <p:nvPr/>
          </p:nvSpPr>
          <p:spPr>
            <a:xfrm>
              <a:off x="663700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89"/>
            <p:cNvSpPr/>
            <p:nvPr/>
          </p:nvSpPr>
          <p:spPr>
            <a:xfrm>
              <a:off x="7094075" y="14952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89"/>
            <p:cNvSpPr/>
            <p:nvPr/>
          </p:nvSpPr>
          <p:spPr>
            <a:xfrm>
              <a:off x="671322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89"/>
            <p:cNvSpPr/>
            <p:nvPr/>
          </p:nvSpPr>
          <p:spPr>
            <a:xfrm>
              <a:off x="678922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9"/>
            <p:cNvSpPr/>
            <p:nvPr/>
          </p:nvSpPr>
          <p:spPr>
            <a:xfrm>
              <a:off x="686565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89"/>
            <p:cNvSpPr/>
            <p:nvPr/>
          </p:nvSpPr>
          <p:spPr>
            <a:xfrm>
              <a:off x="701787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89"/>
            <p:cNvSpPr/>
            <p:nvPr/>
          </p:nvSpPr>
          <p:spPr>
            <a:xfrm>
              <a:off x="69418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89"/>
            <p:cNvSpPr/>
            <p:nvPr/>
          </p:nvSpPr>
          <p:spPr>
            <a:xfrm>
              <a:off x="68656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89"/>
            <p:cNvSpPr/>
            <p:nvPr/>
          </p:nvSpPr>
          <p:spPr>
            <a:xfrm>
              <a:off x="678922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9"/>
            <p:cNvSpPr/>
            <p:nvPr/>
          </p:nvSpPr>
          <p:spPr>
            <a:xfrm>
              <a:off x="671322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89"/>
            <p:cNvSpPr/>
            <p:nvPr/>
          </p:nvSpPr>
          <p:spPr>
            <a:xfrm>
              <a:off x="6637000" y="1495200"/>
              <a:ext cx="62225" cy="53325"/>
            </a:xfrm>
            <a:custGeom>
              <a:avLst/>
              <a:gdLst/>
              <a:ahLst/>
              <a:cxnLst/>
              <a:rect l="l" t="t" r="r" b="b"/>
              <a:pathLst>
                <a:path w="2489" h="2133" extrusionOk="0">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9"/>
            <p:cNvSpPr/>
            <p:nvPr/>
          </p:nvSpPr>
          <p:spPr>
            <a:xfrm>
              <a:off x="6637000" y="1571400"/>
              <a:ext cx="62225" cy="53250"/>
            </a:xfrm>
            <a:custGeom>
              <a:avLst/>
              <a:gdLst/>
              <a:ahLst/>
              <a:cxnLst/>
              <a:rect l="l" t="t" r="r" b="b"/>
              <a:pathLst>
                <a:path w="2489" h="2130" extrusionOk="0">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9"/>
            <p:cNvSpPr/>
            <p:nvPr/>
          </p:nvSpPr>
          <p:spPr>
            <a:xfrm>
              <a:off x="65608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89"/>
            <p:cNvSpPr/>
            <p:nvPr/>
          </p:nvSpPr>
          <p:spPr>
            <a:xfrm>
              <a:off x="6484575" y="1571400"/>
              <a:ext cx="62425" cy="53250"/>
            </a:xfrm>
            <a:custGeom>
              <a:avLst/>
              <a:gdLst/>
              <a:ahLst/>
              <a:cxnLst/>
              <a:rect l="l" t="t" r="r" b="b"/>
              <a:pathLst>
                <a:path w="2497" h="2130" extrusionOk="0">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9"/>
            <p:cNvSpPr/>
            <p:nvPr/>
          </p:nvSpPr>
          <p:spPr>
            <a:xfrm>
              <a:off x="6408350" y="1571400"/>
              <a:ext cx="62425" cy="53250"/>
            </a:xfrm>
            <a:custGeom>
              <a:avLst/>
              <a:gdLst/>
              <a:ahLst/>
              <a:cxnLst/>
              <a:rect l="l" t="t" r="r" b="b"/>
              <a:pathLst>
                <a:path w="2497" h="2130" extrusionOk="0">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9"/>
            <p:cNvSpPr/>
            <p:nvPr/>
          </p:nvSpPr>
          <p:spPr>
            <a:xfrm>
              <a:off x="63323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89"/>
            <p:cNvSpPr/>
            <p:nvPr/>
          </p:nvSpPr>
          <p:spPr>
            <a:xfrm>
              <a:off x="587527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89"/>
            <p:cNvSpPr/>
            <p:nvPr/>
          </p:nvSpPr>
          <p:spPr>
            <a:xfrm>
              <a:off x="587527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89"/>
            <p:cNvSpPr/>
            <p:nvPr/>
          </p:nvSpPr>
          <p:spPr>
            <a:xfrm>
              <a:off x="59514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89"/>
            <p:cNvSpPr/>
            <p:nvPr/>
          </p:nvSpPr>
          <p:spPr>
            <a:xfrm>
              <a:off x="59514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89"/>
            <p:cNvSpPr/>
            <p:nvPr/>
          </p:nvSpPr>
          <p:spPr>
            <a:xfrm>
              <a:off x="59514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89"/>
            <p:cNvSpPr/>
            <p:nvPr/>
          </p:nvSpPr>
          <p:spPr>
            <a:xfrm>
              <a:off x="595147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89"/>
            <p:cNvSpPr/>
            <p:nvPr/>
          </p:nvSpPr>
          <p:spPr>
            <a:xfrm>
              <a:off x="595147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89"/>
            <p:cNvSpPr/>
            <p:nvPr/>
          </p:nvSpPr>
          <p:spPr>
            <a:xfrm>
              <a:off x="595147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89"/>
            <p:cNvSpPr/>
            <p:nvPr/>
          </p:nvSpPr>
          <p:spPr>
            <a:xfrm>
              <a:off x="5951475"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89"/>
            <p:cNvSpPr/>
            <p:nvPr/>
          </p:nvSpPr>
          <p:spPr>
            <a:xfrm>
              <a:off x="595147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89"/>
            <p:cNvSpPr/>
            <p:nvPr/>
          </p:nvSpPr>
          <p:spPr>
            <a:xfrm>
              <a:off x="595147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89"/>
            <p:cNvSpPr/>
            <p:nvPr/>
          </p:nvSpPr>
          <p:spPr>
            <a:xfrm>
              <a:off x="6027500" y="141897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89"/>
            <p:cNvSpPr/>
            <p:nvPr/>
          </p:nvSpPr>
          <p:spPr>
            <a:xfrm>
              <a:off x="6027500" y="14952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89"/>
            <p:cNvSpPr/>
            <p:nvPr/>
          </p:nvSpPr>
          <p:spPr>
            <a:xfrm>
              <a:off x="6027500" y="1571400"/>
              <a:ext cx="62425" cy="53250"/>
            </a:xfrm>
            <a:custGeom>
              <a:avLst/>
              <a:gdLst/>
              <a:ahLst/>
              <a:cxnLst/>
              <a:rect l="l" t="t" r="r" b="b"/>
              <a:pathLst>
                <a:path w="2497" h="2130" extrusionOk="0">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89"/>
            <p:cNvSpPr/>
            <p:nvPr/>
          </p:nvSpPr>
          <p:spPr>
            <a:xfrm>
              <a:off x="6027500" y="164740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89"/>
            <p:cNvSpPr/>
            <p:nvPr/>
          </p:nvSpPr>
          <p:spPr>
            <a:xfrm>
              <a:off x="6027500" y="172362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89"/>
            <p:cNvSpPr/>
            <p:nvPr/>
          </p:nvSpPr>
          <p:spPr>
            <a:xfrm>
              <a:off x="6027500" y="179985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9"/>
            <p:cNvSpPr/>
            <p:nvPr/>
          </p:nvSpPr>
          <p:spPr>
            <a:xfrm>
              <a:off x="6027500" y="1876050"/>
              <a:ext cx="62425" cy="53350"/>
            </a:xfrm>
            <a:custGeom>
              <a:avLst/>
              <a:gdLst/>
              <a:ahLst/>
              <a:cxnLst/>
              <a:rect l="l" t="t" r="r" b="b"/>
              <a:pathLst>
                <a:path w="2497" h="2134" extrusionOk="0">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9"/>
            <p:cNvSpPr/>
            <p:nvPr/>
          </p:nvSpPr>
          <p:spPr>
            <a:xfrm>
              <a:off x="6027500" y="1952050"/>
              <a:ext cx="62425" cy="53450"/>
            </a:xfrm>
            <a:custGeom>
              <a:avLst/>
              <a:gdLst/>
              <a:ahLst/>
              <a:cxnLst/>
              <a:rect l="l" t="t" r="r" b="b"/>
              <a:pathLst>
                <a:path w="2497" h="2138" extrusionOk="0">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89"/>
            <p:cNvSpPr/>
            <p:nvPr/>
          </p:nvSpPr>
          <p:spPr>
            <a:xfrm>
              <a:off x="6103700"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89"/>
            <p:cNvSpPr/>
            <p:nvPr/>
          </p:nvSpPr>
          <p:spPr>
            <a:xfrm>
              <a:off x="6103700" y="14952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89"/>
            <p:cNvSpPr/>
            <p:nvPr/>
          </p:nvSpPr>
          <p:spPr>
            <a:xfrm>
              <a:off x="6103700"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89"/>
            <p:cNvSpPr/>
            <p:nvPr/>
          </p:nvSpPr>
          <p:spPr>
            <a:xfrm>
              <a:off x="6103700"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89"/>
            <p:cNvSpPr/>
            <p:nvPr/>
          </p:nvSpPr>
          <p:spPr>
            <a:xfrm>
              <a:off x="6103700" y="172362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89"/>
            <p:cNvSpPr/>
            <p:nvPr/>
          </p:nvSpPr>
          <p:spPr>
            <a:xfrm>
              <a:off x="6103700" y="17998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89"/>
            <p:cNvSpPr/>
            <p:nvPr/>
          </p:nvSpPr>
          <p:spPr>
            <a:xfrm>
              <a:off x="6103700" y="1876050"/>
              <a:ext cx="62425" cy="53275"/>
            </a:xfrm>
            <a:custGeom>
              <a:avLst/>
              <a:gdLst/>
              <a:ahLst/>
              <a:cxnLst/>
              <a:rect l="l" t="t" r="r" b="b"/>
              <a:pathLst>
                <a:path w="2497" h="2131" extrusionOk="0">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89"/>
            <p:cNvSpPr/>
            <p:nvPr/>
          </p:nvSpPr>
          <p:spPr>
            <a:xfrm>
              <a:off x="6103700"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89"/>
            <p:cNvSpPr/>
            <p:nvPr/>
          </p:nvSpPr>
          <p:spPr>
            <a:xfrm>
              <a:off x="61799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89"/>
            <p:cNvSpPr/>
            <p:nvPr/>
          </p:nvSpPr>
          <p:spPr>
            <a:xfrm>
              <a:off x="61799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89"/>
            <p:cNvSpPr/>
            <p:nvPr/>
          </p:nvSpPr>
          <p:spPr>
            <a:xfrm>
              <a:off x="61799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89"/>
            <p:cNvSpPr/>
            <p:nvPr/>
          </p:nvSpPr>
          <p:spPr>
            <a:xfrm>
              <a:off x="6256150" y="141897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89"/>
            <p:cNvSpPr/>
            <p:nvPr/>
          </p:nvSpPr>
          <p:spPr>
            <a:xfrm>
              <a:off x="6256150" y="149520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89"/>
            <p:cNvSpPr/>
            <p:nvPr/>
          </p:nvSpPr>
          <p:spPr>
            <a:xfrm>
              <a:off x="6256150" y="1571400"/>
              <a:ext cx="62200" cy="53250"/>
            </a:xfrm>
            <a:custGeom>
              <a:avLst/>
              <a:gdLst/>
              <a:ahLst/>
              <a:cxnLst/>
              <a:rect l="l" t="t" r="r" b="b"/>
              <a:pathLst>
                <a:path w="2488" h="2130" extrusionOk="0">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89"/>
            <p:cNvSpPr/>
            <p:nvPr/>
          </p:nvSpPr>
          <p:spPr>
            <a:xfrm>
              <a:off x="625615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89"/>
            <p:cNvSpPr/>
            <p:nvPr/>
          </p:nvSpPr>
          <p:spPr>
            <a:xfrm>
              <a:off x="61799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89"/>
            <p:cNvSpPr/>
            <p:nvPr/>
          </p:nvSpPr>
          <p:spPr>
            <a:xfrm>
              <a:off x="61799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89"/>
            <p:cNvSpPr/>
            <p:nvPr/>
          </p:nvSpPr>
          <p:spPr>
            <a:xfrm>
              <a:off x="617992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89"/>
            <p:cNvSpPr/>
            <p:nvPr/>
          </p:nvSpPr>
          <p:spPr>
            <a:xfrm>
              <a:off x="61799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89"/>
            <p:cNvSpPr/>
            <p:nvPr/>
          </p:nvSpPr>
          <p:spPr>
            <a:xfrm>
              <a:off x="61799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89"/>
            <p:cNvSpPr/>
            <p:nvPr/>
          </p:nvSpPr>
          <p:spPr>
            <a:xfrm>
              <a:off x="61799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9"/>
            <p:cNvSpPr/>
            <p:nvPr/>
          </p:nvSpPr>
          <p:spPr>
            <a:xfrm>
              <a:off x="6103700"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89"/>
            <p:cNvSpPr/>
            <p:nvPr/>
          </p:nvSpPr>
          <p:spPr>
            <a:xfrm>
              <a:off x="6027500" y="2028275"/>
              <a:ext cx="62425" cy="53450"/>
            </a:xfrm>
            <a:custGeom>
              <a:avLst/>
              <a:gdLst/>
              <a:ahLst/>
              <a:cxnLst/>
              <a:rect l="l" t="t" r="r" b="b"/>
              <a:pathLst>
                <a:path w="2497" h="2138" extrusionOk="0">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89"/>
            <p:cNvSpPr/>
            <p:nvPr/>
          </p:nvSpPr>
          <p:spPr>
            <a:xfrm>
              <a:off x="6027500" y="21045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89"/>
            <p:cNvSpPr/>
            <p:nvPr/>
          </p:nvSpPr>
          <p:spPr>
            <a:xfrm>
              <a:off x="595147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89"/>
            <p:cNvSpPr/>
            <p:nvPr/>
          </p:nvSpPr>
          <p:spPr>
            <a:xfrm>
              <a:off x="5494400" y="164740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89"/>
            <p:cNvSpPr/>
            <p:nvPr/>
          </p:nvSpPr>
          <p:spPr>
            <a:xfrm>
              <a:off x="54944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89"/>
            <p:cNvSpPr/>
            <p:nvPr/>
          </p:nvSpPr>
          <p:spPr>
            <a:xfrm>
              <a:off x="54944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89"/>
            <p:cNvSpPr/>
            <p:nvPr/>
          </p:nvSpPr>
          <p:spPr>
            <a:xfrm>
              <a:off x="5494400" y="1876050"/>
              <a:ext cx="62225" cy="53300"/>
            </a:xfrm>
            <a:custGeom>
              <a:avLst/>
              <a:gdLst/>
              <a:ahLst/>
              <a:cxnLst/>
              <a:rect l="l" t="t" r="r" b="b"/>
              <a:pathLst>
                <a:path w="2489" h="2132" extrusionOk="0">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89"/>
            <p:cNvSpPr/>
            <p:nvPr/>
          </p:nvSpPr>
          <p:spPr>
            <a:xfrm>
              <a:off x="5494400" y="1952050"/>
              <a:ext cx="62225" cy="53450"/>
            </a:xfrm>
            <a:custGeom>
              <a:avLst/>
              <a:gdLst/>
              <a:ahLst/>
              <a:cxnLst/>
              <a:rect l="l" t="t" r="r" b="b"/>
              <a:pathLst>
                <a:path w="2489" h="2138" extrusionOk="0">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89"/>
            <p:cNvSpPr/>
            <p:nvPr/>
          </p:nvSpPr>
          <p:spPr>
            <a:xfrm>
              <a:off x="5494400"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89"/>
            <p:cNvSpPr/>
            <p:nvPr/>
          </p:nvSpPr>
          <p:spPr>
            <a:xfrm>
              <a:off x="54944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89"/>
            <p:cNvSpPr/>
            <p:nvPr/>
          </p:nvSpPr>
          <p:spPr>
            <a:xfrm>
              <a:off x="54944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89"/>
            <p:cNvSpPr/>
            <p:nvPr/>
          </p:nvSpPr>
          <p:spPr>
            <a:xfrm>
              <a:off x="54944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89"/>
            <p:cNvSpPr/>
            <p:nvPr/>
          </p:nvSpPr>
          <p:spPr>
            <a:xfrm>
              <a:off x="5494400"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89"/>
            <p:cNvSpPr/>
            <p:nvPr/>
          </p:nvSpPr>
          <p:spPr>
            <a:xfrm>
              <a:off x="54944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89"/>
            <p:cNvSpPr/>
            <p:nvPr/>
          </p:nvSpPr>
          <p:spPr>
            <a:xfrm>
              <a:off x="5494400" y="2561575"/>
              <a:ext cx="62225" cy="53425"/>
            </a:xfrm>
            <a:custGeom>
              <a:avLst/>
              <a:gdLst/>
              <a:ahLst/>
              <a:cxnLst/>
              <a:rect l="l" t="t" r="r" b="b"/>
              <a:pathLst>
                <a:path w="2489" h="2137" extrusionOk="0">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89"/>
            <p:cNvSpPr/>
            <p:nvPr/>
          </p:nvSpPr>
          <p:spPr>
            <a:xfrm>
              <a:off x="5494400" y="2637775"/>
              <a:ext cx="62225" cy="53450"/>
            </a:xfrm>
            <a:custGeom>
              <a:avLst/>
              <a:gdLst/>
              <a:ahLst/>
              <a:cxnLst/>
              <a:rect l="l" t="t" r="r" b="b"/>
              <a:pathLst>
                <a:path w="2489" h="2138" extrusionOk="0">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89"/>
            <p:cNvSpPr/>
            <p:nvPr/>
          </p:nvSpPr>
          <p:spPr>
            <a:xfrm>
              <a:off x="549440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89"/>
            <p:cNvSpPr/>
            <p:nvPr/>
          </p:nvSpPr>
          <p:spPr>
            <a:xfrm>
              <a:off x="549440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89"/>
            <p:cNvSpPr/>
            <p:nvPr/>
          </p:nvSpPr>
          <p:spPr>
            <a:xfrm>
              <a:off x="5570625" y="1266550"/>
              <a:ext cx="62200" cy="53450"/>
            </a:xfrm>
            <a:custGeom>
              <a:avLst/>
              <a:gdLst/>
              <a:ahLst/>
              <a:cxnLst/>
              <a:rect l="l" t="t" r="r" b="b"/>
              <a:pathLst>
                <a:path w="2488" h="2138" extrusionOk="0">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89"/>
            <p:cNvSpPr/>
            <p:nvPr/>
          </p:nvSpPr>
          <p:spPr>
            <a:xfrm>
              <a:off x="5570625" y="134275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89"/>
            <p:cNvSpPr/>
            <p:nvPr/>
          </p:nvSpPr>
          <p:spPr>
            <a:xfrm>
              <a:off x="5570625" y="141897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89"/>
            <p:cNvSpPr/>
            <p:nvPr/>
          </p:nvSpPr>
          <p:spPr>
            <a:xfrm>
              <a:off x="5570625" y="1495200"/>
              <a:ext cx="62200" cy="53325"/>
            </a:xfrm>
            <a:custGeom>
              <a:avLst/>
              <a:gdLst/>
              <a:ahLst/>
              <a:cxnLst/>
              <a:rect l="l" t="t" r="r" b="b"/>
              <a:pathLst>
                <a:path w="2488" h="2133" extrusionOk="0">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89"/>
            <p:cNvSpPr/>
            <p:nvPr/>
          </p:nvSpPr>
          <p:spPr>
            <a:xfrm>
              <a:off x="5570625" y="1571400"/>
              <a:ext cx="62200" cy="53250"/>
            </a:xfrm>
            <a:custGeom>
              <a:avLst/>
              <a:gdLst/>
              <a:ahLst/>
              <a:cxnLst/>
              <a:rect l="l" t="t" r="r" b="b"/>
              <a:pathLst>
                <a:path w="2488"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89"/>
            <p:cNvSpPr/>
            <p:nvPr/>
          </p:nvSpPr>
          <p:spPr>
            <a:xfrm>
              <a:off x="5570625" y="164740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89"/>
            <p:cNvSpPr/>
            <p:nvPr/>
          </p:nvSpPr>
          <p:spPr>
            <a:xfrm>
              <a:off x="5570625"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89"/>
            <p:cNvSpPr/>
            <p:nvPr/>
          </p:nvSpPr>
          <p:spPr>
            <a:xfrm>
              <a:off x="5570625"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89"/>
            <p:cNvSpPr/>
            <p:nvPr/>
          </p:nvSpPr>
          <p:spPr>
            <a:xfrm>
              <a:off x="5570625" y="187605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89"/>
            <p:cNvSpPr/>
            <p:nvPr/>
          </p:nvSpPr>
          <p:spPr>
            <a:xfrm>
              <a:off x="5570625" y="1952050"/>
              <a:ext cx="62200" cy="53450"/>
            </a:xfrm>
            <a:custGeom>
              <a:avLst/>
              <a:gdLst/>
              <a:ahLst/>
              <a:cxnLst/>
              <a:rect l="l" t="t" r="r" b="b"/>
              <a:pathLst>
                <a:path w="2488"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9"/>
            <p:cNvSpPr/>
            <p:nvPr/>
          </p:nvSpPr>
          <p:spPr>
            <a:xfrm>
              <a:off x="5570625" y="2028275"/>
              <a:ext cx="62200" cy="53450"/>
            </a:xfrm>
            <a:custGeom>
              <a:avLst/>
              <a:gdLst/>
              <a:ahLst/>
              <a:cxnLst/>
              <a:rect l="l" t="t" r="r" b="b"/>
              <a:pathLst>
                <a:path w="2488" h="2138" extrusionOk="0">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89"/>
            <p:cNvSpPr/>
            <p:nvPr/>
          </p:nvSpPr>
          <p:spPr>
            <a:xfrm>
              <a:off x="5570625"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89"/>
            <p:cNvSpPr/>
            <p:nvPr/>
          </p:nvSpPr>
          <p:spPr>
            <a:xfrm>
              <a:off x="5570625" y="218070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89"/>
            <p:cNvSpPr/>
            <p:nvPr/>
          </p:nvSpPr>
          <p:spPr>
            <a:xfrm>
              <a:off x="5570625" y="2256925"/>
              <a:ext cx="62425" cy="53425"/>
            </a:xfrm>
            <a:custGeom>
              <a:avLst/>
              <a:gdLst/>
              <a:ahLst/>
              <a:cxnLst/>
              <a:rect l="l" t="t" r="r" b="b"/>
              <a:pathLst>
                <a:path w="2497" h="2137" extrusionOk="0">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89"/>
            <p:cNvSpPr/>
            <p:nvPr/>
          </p:nvSpPr>
          <p:spPr>
            <a:xfrm>
              <a:off x="5570625" y="2333125"/>
              <a:ext cx="62200" cy="53450"/>
            </a:xfrm>
            <a:custGeom>
              <a:avLst/>
              <a:gdLst/>
              <a:ahLst/>
              <a:cxnLst/>
              <a:rect l="l" t="t" r="r" b="b"/>
              <a:pathLst>
                <a:path w="2488" h="2138" extrusionOk="0">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89"/>
            <p:cNvSpPr/>
            <p:nvPr/>
          </p:nvSpPr>
          <p:spPr>
            <a:xfrm>
              <a:off x="5570625" y="2485550"/>
              <a:ext cx="62200" cy="53300"/>
            </a:xfrm>
            <a:custGeom>
              <a:avLst/>
              <a:gdLst/>
              <a:ahLst/>
              <a:cxnLst/>
              <a:rect l="l" t="t" r="r" b="b"/>
              <a:pathLst>
                <a:path w="2488" h="2132" extrusionOk="0">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89"/>
            <p:cNvSpPr/>
            <p:nvPr/>
          </p:nvSpPr>
          <p:spPr>
            <a:xfrm>
              <a:off x="5570625" y="2561575"/>
              <a:ext cx="62200" cy="53425"/>
            </a:xfrm>
            <a:custGeom>
              <a:avLst/>
              <a:gdLst/>
              <a:ahLst/>
              <a:cxnLst/>
              <a:rect l="l" t="t" r="r" b="b"/>
              <a:pathLst>
                <a:path w="2488"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89"/>
            <p:cNvSpPr/>
            <p:nvPr/>
          </p:nvSpPr>
          <p:spPr>
            <a:xfrm>
              <a:off x="55706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89"/>
            <p:cNvSpPr/>
            <p:nvPr/>
          </p:nvSpPr>
          <p:spPr>
            <a:xfrm>
              <a:off x="5570625" y="2866425"/>
              <a:ext cx="62200" cy="53275"/>
            </a:xfrm>
            <a:custGeom>
              <a:avLst/>
              <a:gdLst/>
              <a:ahLst/>
              <a:cxnLst/>
              <a:rect l="l" t="t" r="r" b="b"/>
              <a:pathLst>
                <a:path w="2488"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89"/>
            <p:cNvSpPr/>
            <p:nvPr/>
          </p:nvSpPr>
          <p:spPr>
            <a:xfrm>
              <a:off x="5570625" y="2790200"/>
              <a:ext cx="62200" cy="53350"/>
            </a:xfrm>
            <a:custGeom>
              <a:avLst/>
              <a:gdLst/>
              <a:ahLst/>
              <a:cxnLst/>
              <a:rect l="l" t="t" r="r" b="b"/>
              <a:pathLst>
                <a:path w="2488" h="2134" extrusionOk="0">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89"/>
            <p:cNvSpPr/>
            <p:nvPr/>
          </p:nvSpPr>
          <p:spPr>
            <a:xfrm>
              <a:off x="5570625"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89"/>
            <p:cNvSpPr/>
            <p:nvPr/>
          </p:nvSpPr>
          <p:spPr>
            <a:xfrm>
              <a:off x="56468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89"/>
            <p:cNvSpPr/>
            <p:nvPr/>
          </p:nvSpPr>
          <p:spPr>
            <a:xfrm>
              <a:off x="56468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89"/>
            <p:cNvSpPr/>
            <p:nvPr/>
          </p:nvSpPr>
          <p:spPr>
            <a:xfrm>
              <a:off x="56468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89"/>
            <p:cNvSpPr/>
            <p:nvPr/>
          </p:nvSpPr>
          <p:spPr>
            <a:xfrm>
              <a:off x="564682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89"/>
            <p:cNvSpPr/>
            <p:nvPr/>
          </p:nvSpPr>
          <p:spPr>
            <a:xfrm>
              <a:off x="56468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89"/>
            <p:cNvSpPr/>
            <p:nvPr/>
          </p:nvSpPr>
          <p:spPr>
            <a:xfrm>
              <a:off x="56468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89"/>
            <p:cNvSpPr/>
            <p:nvPr/>
          </p:nvSpPr>
          <p:spPr>
            <a:xfrm>
              <a:off x="5646825" y="1876050"/>
              <a:ext cx="62225" cy="53350"/>
            </a:xfrm>
            <a:custGeom>
              <a:avLst/>
              <a:gdLst/>
              <a:ahLst/>
              <a:cxnLst/>
              <a:rect l="l" t="t" r="r" b="b"/>
              <a:pathLst>
                <a:path w="2489" h="2134" extrusionOk="0">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89"/>
            <p:cNvSpPr/>
            <p:nvPr/>
          </p:nvSpPr>
          <p:spPr>
            <a:xfrm>
              <a:off x="56468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89"/>
            <p:cNvSpPr/>
            <p:nvPr/>
          </p:nvSpPr>
          <p:spPr>
            <a:xfrm>
              <a:off x="56468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89"/>
            <p:cNvSpPr/>
            <p:nvPr/>
          </p:nvSpPr>
          <p:spPr>
            <a:xfrm>
              <a:off x="56468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89"/>
            <p:cNvSpPr/>
            <p:nvPr/>
          </p:nvSpPr>
          <p:spPr>
            <a:xfrm>
              <a:off x="56468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89"/>
            <p:cNvSpPr/>
            <p:nvPr/>
          </p:nvSpPr>
          <p:spPr>
            <a:xfrm>
              <a:off x="5646825"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89"/>
            <p:cNvSpPr/>
            <p:nvPr/>
          </p:nvSpPr>
          <p:spPr>
            <a:xfrm>
              <a:off x="56468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89"/>
            <p:cNvSpPr/>
            <p:nvPr/>
          </p:nvSpPr>
          <p:spPr>
            <a:xfrm>
              <a:off x="5646825" y="2485550"/>
              <a:ext cx="62225" cy="53300"/>
            </a:xfrm>
            <a:custGeom>
              <a:avLst/>
              <a:gdLst/>
              <a:ahLst/>
              <a:cxnLst/>
              <a:rect l="l" t="t" r="r" b="b"/>
              <a:pathLst>
                <a:path w="2489" h="2132" extrusionOk="0">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89"/>
            <p:cNvSpPr/>
            <p:nvPr/>
          </p:nvSpPr>
          <p:spPr>
            <a:xfrm>
              <a:off x="56468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89"/>
            <p:cNvSpPr/>
            <p:nvPr/>
          </p:nvSpPr>
          <p:spPr>
            <a:xfrm>
              <a:off x="56468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89"/>
            <p:cNvSpPr/>
            <p:nvPr/>
          </p:nvSpPr>
          <p:spPr>
            <a:xfrm>
              <a:off x="5646825" y="2637775"/>
              <a:ext cx="62225" cy="53450"/>
            </a:xfrm>
            <a:custGeom>
              <a:avLst/>
              <a:gdLst/>
              <a:ahLst/>
              <a:cxnLst/>
              <a:rect l="l" t="t" r="r" b="b"/>
              <a:pathLst>
                <a:path w="2489" h="2138" extrusionOk="0">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89"/>
            <p:cNvSpPr/>
            <p:nvPr/>
          </p:nvSpPr>
          <p:spPr>
            <a:xfrm>
              <a:off x="5723050"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89"/>
            <p:cNvSpPr/>
            <p:nvPr/>
          </p:nvSpPr>
          <p:spPr>
            <a:xfrm>
              <a:off x="5723050"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89"/>
            <p:cNvSpPr/>
            <p:nvPr/>
          </p:nvSpPr>
          <p:spPr>
            <a:xfrm>
              <a:off x="5723050" y="1571400"/>
              <a:ext cx="62150" cy="53250"/>
            </a:xfrm>
            <a:custGeom>
              <a:avLst/>
              <a:gdLst/>
              <a:ahLst/>
              <a:cxnLst/>
              <a:rect l="l" t="t" r="r" b="b"/>
              <a:pathLst>
                <a:path w="2486" h="2130" extrusionOk="0">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89"/>
            <p:cNvSpPr/>
            <p:nvPr/>
          </p:nvSpPr>
          <p:spPr>
            <a:xfrm>
              <a:off x="5723050"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89"/>
            <p:cNvSpPr/>
            <p:nvPr/>
          </p:nvSpPr>
          <p:spPr>
            <a:xfrm>
              <a:off x="5723050" y="17236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89"/>
            <p:cNvSpPr/>
            <p:nvPr/>
          </p:nvSpPr>
          <p:spPr>
            <a:xfrm>
              <a:off x="5723050" y="17998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89"/>
            <p:cNvSpPr/>
            <p:nvPr/>
          </p:nvSpPr>
          <p:spPr>
            <a:xfrm>
              <a:off x="5723050"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89"/>
            <p:cNvSpPr/>
            <p:nvPr/>
          </p:nvSpPr>
          <p:spPr>
            <a:xfrm>
              <a:off x="5723050"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89"/>
            <p:cNvSpPr/>
            <p:nvPr/>
          </p:nvSpPr>
          <p:spPr>
            <a:xfrm>
              <a:off x="5723050"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89"/>
            <p:cNvSpPr/>
            <p:nvPr/>
          </p:nvSpPr>
          <p:spPr>
            <a:xfrm>
              <a:off x="5723050"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89"/>
            <p:cNvSpPr/>
            <p:nvPr/>
          </p:nvSpPr>
          <p:spPr>
            <a:xfrm>
              <a:off x="5723050"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89"/>
            <p:cNvSpPr/>
            <p:nvPr/>
          </p:nvSpPr>
          <p:spPr>
            <a:xfrm>
              <a:off x="57230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89"/>
            <p:cNvSpPr/>
            <p:nvPr/>
          </p:nvSpPr>
          <p:spPr>
            <a:xfrm>
              <a:off x="5723050"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89"/>
            <p:cNvSpPr/>
            <p:nvPr/>
          </p:nvSpPr>
          <p:spPr>
            <a:xfrm>
              <a:off x="5722850" y="2485550"/>
              <a:ext cx="62425" cy="53300"/>
            </a:xfrm>
            <a:custGeom>
              <a:avLst/>
              <a:gdLst/>
              <a:ahLst/>
              <a:cxnLst/>
              <a:rect l="l" t="t" r="r" b="b"/>
              <a:pathLst>
                <a:path w="2497" h="2132" extrusionOk="0">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89"/>
            <p:cNvSpPr/>
            <p:nvPr/>
          </p:nvSpPr>
          <p:spPr>
            <a:xfrm>
              <a:off x="5723050"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89"/>
            <p:cNvSpPr/>
            <p:nvPr/>
          </p:nvSpPr>
          <p:spPr>
            <a:xfrm>
              <a:off x="5722850" y="2637775"/>
              <a:ext cx="62425" cy="53450"/>
            </a:xfrm>
            <a:custGeom>
              <a:avLst/>
              <a:gdLst/>
              <a:ahLst/>
              <a:cxnLst/>
              <a:rect l="l" t="t" r="r" b="b"/>
              <a:pathLst>
                <a:path w="2497" h="2138" extrusionOk="0">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89"/>
            <p:cNvSpPr/>
            <p:nvPr/>
          </p:nvSpPr>
          <p:spPr>
            <a:xfrm>
              <a:off x="5799275" y="141897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89"/>
            <p:cNvSpPr/>
            <p:nvPr/>
          </p:nvSpPr>
          <p:spPr>
            <a:xfrm>
              <a:off x="5799275" y="149520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89"/>
            <p:cNvSpPr/>
            <p:nvPr/>
          </p:nvSpPr>
          <p:spPr>
            <a:xfrm>
              <a:off x="5799275" y="1571400"/>
              <a:ext cx="62150" cy="53275"/>
            </a:xfrm>
            <a:custGeom>
              <a:avLst/>
              <a:gdLst/>
              <a:ahLst/>
              <a:cxnLst/>
              <a:rect l="l" t="t" r="r" b="b"/>
              <a:pathLst>
                <a:path w="2486" h="2131" extrusionOk="0">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89"/>
            <p:cNvSpPr/>
            <p:nvPr/>
          </p:nvSpPr>
          <p:spPr>
            <a:xfrm>
              <a:off x="5799275" y="164740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89"/>
            <p:cNvSpPr/>
            <p:nvPr/>
          </p:nvSpPr>
          <p:spPr>
            <a:xfrm>
              <a:off x="5799275" y="172362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89"/>
            <p:cNvSpPr/>
            <p:nvPr/>
          </p:nvSpPr>
          <p:spPr>
            <a:xfrm>
              <a:off x="5799275" y="1799825"/>
              <a:ext cx="62150" cy="53300"/>
            </a:xfrm>
            <a:custGeom>
              <a:avLst/>
              <a:gdLst/>
              <a:ahLst/>
              <a:cxnLst/>
              <a:rect l="l" t="t" r="r" b="b"/>
              <a:pathLst>
                <a:path w="2486" h="2132" extrusionOk="0">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89"/>
            <p:cNvSpPr/>
            <p:nvPr/>
          </p:nvSpPr>
          <p:spPr>
            <a:xfrm>
              <a:off x="5799275" y="187605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89"/>
            <p:cNvSpPr/>
            <p:nvPr/>
          </p:nvSpPr>
          <p:spPr>
            <a:xfrm>
              <a:off x="5799275" y="1952050"/>
              <a:ext cx="62200" cy="53500"/>
            </a:xfrm>
            <a:custGeom>
              <a:avLst/>
              <a:gdLst/>
              <a:ahLst/>
              <a:cxnLst/>
              <a:rect l="l" t="t" r="r" b="b"/>
              <a:pathLst>
                <a:path w="2488" h="2140" extrusionOk="0">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89"/>
            <p:cNvSpPr/>
            <p:nvPr/>
          </p:nvSpPr>
          <p:spPr>
            <a:xfrm>
              <a:off x="5799275" y="2028275"/>
              <a:ext cx="62200" cy="53450"/>
            </a:xfrm>
            <a:custGeom>
              <a:avLst/>
              <a:gdLst/>
              <a:ahLst/>
              <a:cxnLst/>
              <a:rect l="l" t="t" r="r" b="b"/>
              <a:pathLst>
                <a:path w="2488" h="2138" extrusionOk="0">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89"/>
            <p:cNvSpPr/>
            <p:nvPr/>
          </p:nvSpPr>
          <p:spPr>
            <a:xfrm>
              <a:off x="587527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89"/>
            <p:cNvSpPr/>
            <p:nvPr/>
          </p:nvSpPr>
          <p:spPr>
            <a:xfrm>
              <a:off x="587527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89"/>
            <p:cNvSpPr/>
            <p:nvPr/>
          </p:nvSpPr>
          <p:spPr>
            <a:xfrm>
              <a:off x="587527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89"/>
            <p:cNvSpPr/>
            <p:nvPr/>
          </p:nvSpPr>
          <p:spPr>
            <a:xfrm>
              <a:off x="587527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89"/>
            <p:cNvSpPr/>
            <p:nvPr/>
          </p:nvSpPr>
          <p:spPr>
            <a:xfrm>
              <a:off x="587527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89"/>
            <p:cNvSpPr/>
            <p:nvPr/>
          </p:nvSpPr>
          <p:spPr>
            <a:xfrm>
              <a:off x="587527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89"/>
            <p:cNvSpPr/>
            <p:nvPr/>
          </p:nvSpPr>
          <p:spPr>
            <a:xfrm>
              <a:off x="5875275" y="1876050"/>
              <a:ext cx="62225" cy="53350"/>
            </a:xfrm>
            <a:custGeom>
              <a:avLst/>
              <a:gdLst/>
              <a:ahLst/>
              <a:cxnLst/>
              <a:rect l="l" t="t" r="r" b="b"/>
              <a:pathLst>
                <a:path w="2489" h="2134" extrusionOk="0">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89"/>
            <p:cNvSpPr/>
            <p:nvPr/>
          </p:nvSpPr>
          <p:spPr>
            <a:xfrm>
              <a:off x="587527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89"/>
            <p:cNvSpPr/>
            <p:nvPr/>
          </p:nvSpPr>
          <p:spPr>
            <a:xfrm>
              <a:off x="587527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89"/>
            <p:cNvSpPr/>
            <p:nvPr/>
          </p:nvSpPr>
          <p:spPr>
            <a:xfrm>
              <a:off x="587527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89"/>
            <p:cNvSpPr/>
            <p:nvPr/>
          </p:nvSpPr>
          <p:spPr>
            <a:xfrm>
              <a:off x="5799275" y="2104500"/>
              <a:ext cx="62200" cy="53325"/>
            </a:xfrm>
            <a:custGeom>
              <a:avLst/>
              <a:gdLst/>
              <a:ahLst/>
              <a:cxnLst/>
              <a:rect l="l" t="t" r="r" b="b"/>
              <a:pathLst>
                <a:path w="2488" h="2133"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89"/>
            <p:cNvSpPr/>
            <p:nvPr/>
          </p:nvSpPr>
          <p:spPr>
            <a:xfrm>
              <a:off x="5799275" y="218070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89"/>
            <p:cNvSpPr/>
            <p:nvPr/>
          </p:nvSpPr>
          <p:spPr>
            <a:xfrm>
              <a:off x="5799275" y="2256925"/>
              <a:ext cx="62350" cy="53425"/>
            </a:xfrm>
            <a:custGeom>
              <a:avLst/>
              <a:gdLst/>
              <a:ahLst/>
              <a:cxnLst/>
              <a:rect l="l" t="t" r="r" b="b"/>
              <a:pathLst>
                <a:path w="2494" h="2137" extrusionOk="0">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89"/>
            <p:cNvSpPr/>
            <p:nvPr/>
          </p:nvSpPr>
          <p:spPr>
            <a:xfrm>
              <a:off x="5799275" y="2333125"/>
              <a:ext cx="62200" cy="53450"/>
            </a:xfrm>
            <a:custGeom>
              <a:avLst/>
              <a:gdLst/>
              <a:ahLst/>
              <a:cxnLst/>
              <a:rect l="l" t="t" r="r" b="b"/>
              <a:pathLst>
                <a:path w="2488" h="2138" extrusionOk="0">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89"/>
            <p:cNvSpPr/>
            <p:nvPr/>
          </p:nvSpPr>
          <p:spPr>
            <a:xfrm>
              <a:off x="5799050" y="2637775"/>
              <a:ext cx="62425" cy="53450"/>
            </a:xfrm>
            <a:custGeom>
              <a:avLst/>
              <a:gdLst/>
              <a:ahLst/>
              <a:cxnLst/>
              <a:rect l="l" t="t" r="r" b="b"/>
              <a:pathLst>
                <a:path w="2497" h="2138" extrusionOk="0">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89"/>
            <p:cNvSpPr/>
            <p:nvPr/>
          </p:nvSpPr>
          <p:spPr>
            <a:xfrm>
              <a:off x="5799275" y="2561575"/>
              <a:ext cx="62200" cy="53425"/>
            </a:xfrm>
            <a:custGeom>
              <a:avLst/>
              <a:gdLst/>
              <a:ahLst/>
              <a:cxnLst/>
              <a:rect l="l" t="t" r="r" b="b"/>
              <a:pathLst>
                <a:path w="2488" h="2137" extrusionOk="0">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89"/>
            <p:cNvSpPr/>
            <p:nvPr/>
          </p:nvSpPr>
          <p:spPr>
            <a:xfrm>
              <a:off x="5799050" y="2485550"/>
              <a:ext cx="62425" cy="53300"/>
            </a:xfrm>
            <a:custGeom>
              <a:avLst/>
              <a:gdLst/>
              <a:ahLst/>
              <a:cxnLst/>
              <a:rect l="l" t="t" r="r" b="b"/>
              <a:pathLst>
                <a:path w="2497" h="2132" extrusionOk="0">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89"/>
            <p:cNvSpPr/>
            <p:nvPr/>
          </p:nvSpPr>
          <p:spPr>
            <a:xfrm>
              <a:off x="5799275" y="240935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89"/>
            <p:cNvSpPr/>
            <p:nvPr/>
          </p:nvSpPr>
          <p:spPr>
            <a:xfrm>
              <a:off x="5723050"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89"/>
            <p:cNvSpPr/>
            <p:nvPr/>
          </p:nvSpPr>
          <p:spPr>
            <a:xfrm>
              <a:off x="56468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89"/>
            <p:cNvSpPr/>
            <p:nvPr/>
          </p:nvSpPr>
          <p:spPr>
            <a:xfrm>
              <a:off x="5570625" y="240935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89"/>
            <p:cNvSpPr/>
            <p:nvPr/>
          </p:nvSpPr>
          <p:spPr>
            <a:xfrm>
              <a:off x="54944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89"/>
            <p:cNvSpPr/>
            <p:nvPr/>
          </p:nvSpPr>
          <p:spPr>
            <a:xfrm>
              <a:off x="5418200" y="240935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89"/>
            <p:cNvSpPr/>
            <p:nvPr/>
          </p:nvSpPr>
          <p:spPr>
            <a:xfrm>
              <a:off x="5341975"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89"/>
            <p:cNvSpPr/>
            <p:nvPr/>
          </p:nvSpPr>
          <p:spPr>
            <a:xfrm>
              <a:off x="6027500" y="3399500"/>
              <a:ext cx="62425" cy="53350"/>
            </a:xfrm>
            <a:custGeom>
              <a:avLst/>
              <a:gdLst/>
              <a:ahLst/>
              <a:cxnLst/>
              <a:rect l="l" t="t" r="r" b="b"/>
              <a:pathLst>
                <a:path w="2497" h="2134" extrusionOk="0">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89"/>
            <p:cNvSpPr/>
            <p:nvPr/>
          </p:nvSpPr>
          <p:spPr>
            <a:xfrm>
              <a:off x="6027500" y="33233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89"/>
            <p:cNvSpPr/>
            <p:nvPr/>
          </p:nvSpPr>
          <p:spPr>
            <a:xfrm>
              <a:off x="6103700"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89"/>
            <p:cNvSpPr/>
            <p:nvPr/>
          </p:nvSpPr>
          <p:spPr>
            <a:xfrm>
              <a:off x="6103700" y="3094850"/>
              <a:ext cx="62425" cy="53350"/>
            </a:xfrm>
            <a:custGeom>
              <a:avLst/>
              <a:gdLst/>
              <a:ahLst/>
              <a:cxnLst/>
              <a:rect l="l" t="t" r="r" b="b"/>
              <a:pathLst>
                <a:path w="2497" h="2134" extrusionOk="0">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89"/>
            <p:cNvSpPr/>
            <p:nvPr/>
          </p:nvSpPr>
          <p:spPr>
            <a:xfrm>
              <a:off x="5951475"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89"/>
            <p:cNvSpPr/>
            <p:nvPr/>
          </p:nvSpPr>
          <p:spPr>
            <a:xfrm>
              <a:off x="595147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89"/>
            <p:cNvSpPr/>
            <p:nvPr/>
          </p:nvSpPr>
          <p:spPr>
            <a:xfrm>
              <a:off x="587527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89"/>
            <p:cNvSpPr/>
            <p:nvPr/>
          </p:nvSpPr>
          <p:spPr>
            <a:xfrm>
              <a:off x="587527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89"/>
            <p:cNvSpPr/>
            <p:nvPr/>
          </p:nvSpPr>
          <p:spPr>
            <a:xfrm>
              <a:off x="587527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89"/>
            <p:cNvSpPr/>
            <p:nvPr/>
          </p:nvSpPr>
          <p:spPr>
            <a:xfrm>
              <a:off x="5799125" y="3399500"/>
              <a:ext cx="62350" cy="53450"/>
            </a:xfrm>
            <a:custGeom>
              <a:avLst/>
              <a:gdLst/>
              <a:ahLst/>
              <a:cxnLst/>
              <a:rect l="l" t="t" r="r" b="b"/>
              <a:pathLst>
                <a:path w="2494" h="2138" extrusionOk="0">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89"/>
            <p:cNvSpPr/>
            <p:nvPr/>
          </p:nvSpPr>
          <p:spPr>
            <a:xfrm>
              <a:off x="5799125" y="3323300"/>
              <a:ext cx="62350" cy="53425"/>
            </a:xfrm>
            <a:custGeom>
              <a:avLst/>
              <a:gdLst/>
              <a:ahLst/>
              <a:cxnLst/>
              <a:rect l="l" t="t" r="r" b="b"/>
              <a:pathLst>
                <a:path w="2494" h="2137" extrusionOk="0">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89"/>
            <p:cNvSpPr/>
            <p:nvPr/>
          </p:nvSpPr>
          <p:spPr>
            <a:xfrm>
              <a:off x="6027500" y="355192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89"/>
            <p:cNvSpPr/>
            <p:nvPr/>
          </p:nvSpPr>
          <p:spPr>
            <a:xfrm>
              <a:off x="5951475"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89"/>
            <p:cNvSpPr/>
            <p:nvPr/>
          </p:nvSpPr>
          <p:spPr>
            <a:xfrm>
              <a:off x="587527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89"/>
            <p:cNvSpPr/>
            <p:nvPr/>
          </p:nvSpPr>
          <p:spPr>
            <a:xfrm>
              <a:off x="5799050" y="3551925"/>
              <a:ext cx="62375" cy="53300"/>
            </a:xfrm>
            <a:custGeom>
              <a:avLst/>
              <a:gdLst/>
              <a:ahLst/>
              <a:cxnLst/>
              <a:rect l="l" t="t" r="r" b="b"/>
              <a:pathLst>
                <a:path w="2495" h="2132" extrusionOk="0">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89"/>
            <p:cNvSpPr/>
            <p:nvPr/>
          </p:nvSpPr>
          <p:spPr>
            <a:xfrm>
              <a:off x="5723050" y="3551925"/>
              <a:ext cx="62150" cy="53300"/>
            </a:xfrm>
            <a:custGeom>
              <a:avLst/>
              <a:gdLst/>
              <a:ahLst/>
              <a:cxnLst/>
              <a:rect l="l" t="t" r="r" b="b"/>
              <a:pathLst>
                <a:path w="2486" h="2132" extrusionOk="0">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89"/>
            <p:cNvSpPr/>
            <p:nvPr/>
          </p:nvSpPr>
          <p:spPr>
            <a:xfrm>
              <a:off x="5723050"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89"/>
            <p:cNvSpPr/>
            <p:nvPr/>
          </p:nvSpPr>
          <p:spPr>
            <a:xfrm>
              <a:off x="56468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89"/>
            <p:cNvSpPr/>
            <p:nvPr/>
          </p:nvSpPr>
          <p:spPr>
            <a:xfrm>
              <a:off x="5646700" y="3399500"/>
              <a:ext cx="62350" cy="53350"/>
            </a:xfrm>
            <a:custGeom>
              <a:avLst/>
              <a:gdLst/>
              <a:ahLst/>
              <a:cxnLst/>
              <a:rect l="l" t="t" r="r" b="b"/>
              <a:pathLst>
                <a:path w="2494" h="2134" extrusionOk="0">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89"/>
            <p:cNvSpPr/>
            <p:nvPr/>
          </p:nvSpPr>
          <p:spPr>
            <a:xfrm>
              <a:off x="5570475" y="3399500"/>
              <a:ext cx="62350" cy="53350"/>
            </a:xfrm>
            <a:custGeom>
              <a:avLst/>
              <a:gdLst/>
              <a:ahLst/>
              <a:cxnLst/>
              <a:rect l="l" t="t" r="r" b="b"/>
              <a:pathLst>
                <a:path w="2494" h="2134" extrusionOk="0">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89"/>
            <p:cNvSpPr/>
            <p:nvPr/>
          </p:nvSpPr>
          <p:spPr>
            <a:xfrm>
              <a:off x="5570475"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89"/>
            <p:cNvSpPr/>
            <p:nvPr/>
          </p:nvSpPr>
          <p:spPr>
            <a:xfrm>
              <a:off x="5494275" y="3323300"/>
              <a:ext cx="62350" cy="53425"/>
            </a:xfrm>
            <a:custGeom>
              <a:avLst/>
              <a:gdLst/>
              <a:ahLst/>
              <a:cxnLst/>
              <a:rect l="l" t="t" r="r" b="b"/>
              <a:pathLst>
                <a:path w="2494" h="2137" extrusionOk="0">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89"/>
            <p:cNvSpPr/>
            <p:nvPr/>
          </p:nvSpPr>
          <p:spPr>
            <a:xfrm>
              <a:off x="5494275" y="3247075"/>
              <a:ext cx="62350" cy="53500"/>
            </a:xfrm>
            <a:custGeom>
              <a:avLst/>
              <a:gdLst/>
              <a:ahLst/>
              <a:cxnLst/>
              <a:rect l="l" t="t" r="r" b="b"/>
              <a:pathLst>
                <a:path w="2494" h="2140" extrusionOk="0">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89"/>
            <p:cNvSpPr/>
            <p:nvPr/>
          </p:nvSpPr>
          <p:spPr>
            <a:xfrm>
              <a:off x="5646700" y="3247075"/>
              <a:ext cx="62350" cy="53450"/>
            </a:xfrm>
            <a:custGeom>
              <a:avLst/>
              <a:gdLst/>
              <a:ahLst/>
              <a:cxnLst/>
              <a:rect l="l" t="t" r="r" b="b"/>
              <a:pathLst>
                <a:path w="2494" h="2138" extrusionOk="0">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89"/>
            <p:cNvSpPr/>
            <p:nvPr/>
          </p:nvSpPr>
          <p:spPr>
            <a:xfrm>
              <a:off x="5570625" y="3171075"/>
              <a:ext cx="62200" cy="53350"/>
            </a:xfrm>
            <a:custGeom>
              <a:avLst/>
              <a:gdLst/>
              <a:ahLst/>
              <a:cxnLst/>
              <a:rect l="l" t="t" r="r" b="b"/>
              <a:pathLst>
                <a:path w="2488" h="2134" extrusionOk="0">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89"/>
            <p:cNvSpPr/>
            <p:nvPr/>
          </p:nvSpPr>
          <p:spPr>
            <a:xfrm>
              <a:off x="5494400"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89"/>
            <p:cNvSpPr/>
            <p:nvPr/>
          </p:nvSpPr>
          <p:spPr>
            <a:xfrm>
              <a:off x="732252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89"/>
            <p:cNvSpPr/>
            <p:nvPr/>
          </p:nvSpPr>
          <p:spPr>
            <a:xfrm>
              <a:off x="72465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89"/>
            <p:cNvSpPr/>
            <p:nvPr/>
          </p:nvSpPr>
          <p:spPr>
            <a:xfrm>
              <a:off x="72465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89"/>
            <p:cNvSpPr/>
            <p:nvPr/>
          </p:nvSpPr>
          <p:spPr>
            <a:xfrm>
              <a:off x="71703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89"/>
            <p:cNvSpPr/>
            <p:nvPr/>
          </p:nvSpPr>
          <p:spPr>
            <a:xfrm>
              <a:off x="71703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89"/>
            <p:cNvSpPr/>
            <p:nvPr/>
          </p:nvSpPr>
          <p:spPr>
            <a:xfrm>
              <a:off x="7094075"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89"/>
            <p:cNvSpPr/>
            <p:nvPr/>
          </p:nvSpPr>
          <p:spPr>
            <a:xfrm>
              <a:off x="7094075" y="141897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89"/>
            <p:cNvSpPr/>
            <p:nvPr/>
          </p:nvSpPr>
          <p:spPr>
            <a:xfrm>
              <a:off x="7017875" y="1571400"/>
              <a:ext cx="62400" cy="53250"/>
            </a:xfrm>
            <a:custGeom>
              <a:avLst/>
              <a:gdLst/>
              <a:ahLst/>
              <a:cxnLst/>
              <a:rect l="l" t="t" r="r" b="b"/>
              <a:pathLst>
                <a:path w="2496" h="2130" extrusionOk="0">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89"/>
            <p:cNvSpPr/>
            <p:nvPr/>
          </p:nvSpPr>
          <p:spPr>
            <a:xfrm>
              <a:off x="7017875" y="1418975"/>
              <a:ext cx="62400" cy="53350"/>
            </a:xfrm>
            <a:custGeom>
              <a:avLst/>
              <a:gdLst/>
              <a:ahLst/>
              <a:cxnLst/>
              <a:rect l="l" t="t" r="r" b="b"/>
              <a:pathLst>
                <a:path w="2496" h="2134" extrusionOk="0">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89"/>
            <p:cNvSpPr/>
            <p:nvPr/>
          </p:nvSpPr>
          <p:spPr>
            <a:xfrm>
              <a:off x="694185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89"/>
            <p:cNvSpPr/>
            <p:nvPr/>
          </p:nvSpPr>
          <p:spPr>
            <a:xfrm>
              <a:off x="69418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89"/>
            <p:cNvSpPr/>
            <p:nvPr/>
          </p:nvSpPr>
          <p:spPr>
            <a:xfrm>
              <a:off x="69418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89"/>
            <p:cNvSpPr/>
            <p:nvPr/>
          </p:nvSpPr>
          <p:spPr>
            <a:xfrm>
              <a:off x="69418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89"/>
            <p:cNvSpPr/>
            <p:nvPr/>
          </p:nvSpPr>
          <p:spPr>
            <a:xfrm>
              <a:off x="68656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89"/>
            <p:cNvSpPr/>
            <p:nvPr/>
          </p:nvSpPr>
          <p:spPr>
            <a:xfrm>
              <a:off x="686565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89"/>
            <p:cNvSpPr/>
            <p:nvPr/>
          </p:nvSpPr>
          <p:spPr>
            <a:xfrm>
              <a:off x="68656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89"/>
            <p:cNvSpPr/>
            <p:nvPr/>
          </p:nvSpPr>
          <p:spPr>
            <a:xfrm>
              <a:off x="68656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89"/>
            <p:cNvSpPr/>
            <p:nvPr/>
          </p:nvSpPr>
          <p:spPr>
            <a:xfrm>
              <a:off x="678922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89"/>
            <p:cNvSpPr/>
            <p:nvPr/>
          </p:nvSpPr>
          <p:spPr>
            <a:xfrm>
              <a:off x="678922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89"/>
            <p:cNvSpPr/>
            <p:nvPr/>
          </p:nvSpPr>
          <p:spPr>
            <a:xfrm>
              <a:off x="678922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89"/>
            <p:cNvSpPr/>
            <p:nvPr/>
          </p:nvSpPr>
          <p:spPr>
            <a:xfrm>
              <a:off x="6789225" y="134275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89"/>
            <p:cNvSpPr/>
            <p:nvPr/>
          </p:nvSpPr>
          <p:spPr>
            <a:xfrm>
              <a:off x="671322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89"/>
            <p:cNvSpPr/>
            <p:nvPr/>
          </p:nvSpPr>
          <p:spPr>
            <a:xfrm>
              <a:off x="671322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89"/>
            <p:cNvSpPr/>
            <p:nvPr/>
          </p:nvSpPr>
          <p:spPr>
            <a:xfrm>
              <a:off x="671322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89"/>
            <p:cNvSpPr/>
            <p:nvPr/>
          </p:nvSpPr>
          <p:spPr>
            <a:xfrm>
              <a:off x="671322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89"/>
            <p:cNvSpPr/>
            <p:nvPr/>
          </p:nvSpPr>
          <p:spPr>
            <a:xfrm>
              <a:off x="671322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89"/>
            <p:cNvSpPr/>
            <p:nvPr/>
          </p:nvSpPr>
          <p:spPr>
            <a:xfrm>
              <a:off x="6637000" y="164740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89"/>
            <p:cNvSpPr/>
            <p:nvPr/>
          </p:nvSpPr>
          <p:spPr>
            <a:xfrm>
              <a:off x="6637000" y="134275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89"/>
            <p:cNvSpPr/>
            <p:nvPr/>
          </p:nvSpPr>
          <p:spPr>
            <a:xfrm>
              <a:off x="6560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89"/>
            <p:cNvSpPr/>
            <p:nvPr/>
          </p:nvSpPr>
          <p:spPr>
            <a:xfrm>
              <a:off x="656080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89"/>
            <p:cNvSpPr/>
            <p:nvPr/>
          </p:nvSpPr>
          <p:spPr>
            <a:xfrm>
              <a:off x="6560800" y="1266550"/>
              <a:ext cx="62200" cy="53450"/>
            </a:xfrm>
            <a:custGeom>
              <a:avLst/>
              <a:gdLst/>
              <a:ahLst/>
              <a:cxnLst/>
              <a:rect l="l" t="t" r="r" b="b"/>
              <a:pathLst>
                <a:path w="2488" h="2138" extrusionOk="0">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89"/>
            <p:cNvSpPr/>
            <p:nvPr/>
          </p:nvSpPr>
          <p:spPr>
            <a:xfrm>
              <a:off x="6484575" y="1647400"/>
              <a:ext cx="62425" cy="53450"/>
            </a:xfrm>
            <a:custGeom>
              <a:avLst/>
              <a:gdLst/>
              <a:ahLst/>
              <a:cxnLst/>
              <a:rect l="l" t="t" r="r" b="b"/>
              <a:pathLst>
                <a:path w="2497" h="2138" extrusionOk="0">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89"/>
            <p:cNvSpPr/>
            <p:nvPr/>
          </p:nvSpPr>
          <p:spPr>
            <a:xfrm>
              <a:off x="6484575" y="1266550"/>
              <a:ext cx="62425" cy="53450"/>
            </a:xfrm>
            <a:custGeom>
              <a:avLst/>
              <a:gdLst/>
              <a:ahLst/>
              <a:cxnLst/>
              <a:rect l="l" t="t" r="r" b="b"/>
              <a:pathLst>
                <a:path w="2497" h="2138" extrusionOk="0">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89"/>
            <p:cNvSpPr/>
            <p:nvPr/>
          </p:nvSpPr>
          <p:spPr>
            <a:xfrm>
              <a:off x="6408350" y="2333125"/>
              <a:ext cx="62425" cy="53450"/>
            </a:xfrm>
            <a:custGeom>
              <a:avLst/>
              <a:gdLst/>
              <a:ahLst/>
              <a:cxnLst/>
              <a:rect l="l" t="t" r="r" b="b"/>
              <a:pathLst>
                <a:path w="2497" h="2138" extrusionOk="0">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89"/>
            <p:cNvSpPr/>
            <p:nvPr/>
          </p:nvSpPr>
          <p:spPr>
            <a:xfrm>
              <a:off x="6408350" y="2256925"/>
              <a:ext cx="62575" cy="53425"/>
            </a:xfrm>
            <a:custGeom>
              <a:avLst/>
              <a:gdLst/>
              <a:ahLst/>
              <a:cxnLst/>
              <a:rect l="l" t="t" r="r" b="b"/>
              <a:pathLst>
                <a:path w="2503" h="2137" extrusionOk="0">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89"/>
            <p:cNvSpPr/>
            <p:nvPr/>
          </p:nvSpPr>
          <p:spPr>
            <a:xfrm>
              <a:off x="6408350" y="21045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89"/>
            <p:cNvSpPr/>
            <p:nvPr/>
          </p:nvSpPr>
          <p:spPr>
            <a:xfrm>
              <a:off x="6408350" y="179985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89"/>
            <p:cNvSpPr/>
            <p:nvPr/>
          </p:nvSpPr>
          <p:spPr>
            <a:xfrm>
              <a:off x="6408350" y="164740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89"/>
            <p:cNvSpPr/>
            <p:nvPr/>
          </p:nvSpPr>
          <p:spPr>
            <a:xfrm>
              <a:off x="6408350" y="134275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89"/>
            <p:cNvSpPr/>
            <p:nvPr/>
          </p:nvSpPr>
          <p:spPr>
            <a:xfrm>
              <a:off x="6408350" y="1266550"/>
              <a:ext cx="62425" cy="53450"/>
            </a:xfrm>
            <a:custGeom>
              <a:avLst/>
              <a:gdLst/>
              <a:ahLst/>
              <a:cxnLst/>
              <a:rect l="l" t="t" r="r" b="b"/>
              <a:pathLst>
                <a:path w="2497" h="2138" extrusionOk="0">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89"/>
            <p:cNvSpPr/>
            <p:nvPr/>
          </p:nvSpPr>
          <p:spPr>
            <a:xfrm>
              <a:off x="63323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89"/>
            <p:cNvSpPr/>
            <p:nvPr/>
          </p:nvSpPr>
          <p:spPr>
            <a:xfrm>
              <a:off x="63323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89"/>
            <p:cNvSpPr/>
            <p:nvPr/>
          </p:nvSpPr>
          <p:spPr>
            <a:xfrm>
              <a:off x="63323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89"/>
            <p:cNvSpPr/>
            <p:nvPr/>
          </p:nvSpPr>
          <p:spPr>
            <a:xfrm>
              <a:off x="633235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89"/>
            <p:cNvSpPr/>
            <p:nvPr/>
          </p:nvSpPr>
          <p:spPr>
            <a:xfrm>
              <a:off x="633235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89"/>
            <p:cNvSpPr/>
            <p:nvPr/>
          </p:nvSpPr>
          <p:spPr>
            <a:xfrm>
              <a:off x="63323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89"/>
            <p:cNvSpPr/>
            <p:nvPr/>
          </p:nvSpPr>
          <p:spPr>
            <a:xfrm>
              <a:off x="63323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89"/>
            <p:cNvSpPr/>
            <p:nvPr/>
          </p:nvSpPr>
          <p:spPr>
            <a:xfrm>
              <a:off x="6256150" y="2485550"/>
              <a:ext cx="62200" cy="53300"/>
            </a:xfrm>
            <a:custGeom>
              <a:avLst/>
              <a:gdLst/>
              <a:ahLst/>
              <a:cxnLst/>
              <a:rect l="l" t="t" r="r" b="b"/>
              <a:pathLst>
                <a:path w="2488" h="2132" extrusionOk="0">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89"/>
            <p:cNvSpPr/>
            <p:nvPr/>
          </p:nvSpPr>
          <p:spPr>
            <a:xfrm>
              <a:off x="6256150" y="2409350"/>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89"/>
            <p:cNvSpPr/>
            <p:nvPr/>
          </p:nvSpPr>
          <p:spPr>
            <a:xfrm>
              <a:off x="6256150" y="2028275"/>
              <a:ext cx="62200" cy="53450"/>
            </a:xfrm>
            <a:custGeom>
              <a:avLst/>
              <a:gdLst/>
              <a:ahLst/>
              <a:cxnLst/>
              <a:rect l="l" t="t" r="r" b="b"/>
              <a:pathLst>
                <a:path w="2488" h="2138" extrusionOk="0">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89"/>
            <p:cNvSpPr/>
            <p:nvPr/>
          </p:nvSpPr>
          <p:spPr>
            <a:xfrm>
              <a:off x="6256150" y="1952050"/>
              <a:ext cx="62200" cy="53450"/>
            </a:xfrm>
            <a:custGeom>
              <a:avLst/>
              <a:gdLst/>
              <a:ahLst/>
              <a:cxnLst/>
              <a:rect l="l" t="t" r="r" b="b"/>
              <a:pathLst>
                <a:path w="2488" h="2138" extrusionOk="0">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89"/>
            <p:cNvSpPr/>
            <p:nvPr/>
          </p:nvSpPr>
          <p:spPr>
            <a:xfrm>
              <a:off x="6256150" y="1876050"/>
              <a:ext cx="62200" cy="53350"/>
            </a:xfrm>
            <a:custGeom>
              <a:avLst/>
              <a:gdLst/>
              <a:ahLst/>
              <a:cxnLst/>
              <a:rect l="l" t="t" r="r" b="b"/>
              <a:pathLst>
                <a:path w="2488" h="2134" extrusionOk="0">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89"/>
            <p:cNvSpPr/>
            <p:nvPr/>
          </p:nvSpPr>
          <p:spPr>
            <a:xfrm>
              <a:off x="6256150" y="179985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89"/>
            <p:cNvSpPr/>
            <p:nvPr/>
          </p:nvSpPr>
          <p:spPr>
            <a:xfrm>
              <a:off x="6256150" y="172362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89"/>
            <p:cNvSpPr/>
            <p:nvPr/>
          </p:nvSpPr>
          <p:spPr>
            <a:xfrm>
              <a:off x="6256150" y="134275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89"/>
            <p:cNvSpPr/>
            <p:nvPr/>
          </p:nvSpPr>
          <p:spPr>
            <a:xfrm>
              <a:off x="617992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89"/>
            <p:cNvSpPr/>
            <p:nvPr/>
          </p:nvSpPr>
          <p:spPr>
            <a:xfrm>
              <a:off x="617992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89"/>
            <p:cNvSpPr/>
            <p:nvPr/>
          </p:nvSpPr>
          <p:spPr>
            <a:xfrm>
              <a:off x="617992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89"/>
            <p:cNvSpPr/>
            <p:nvPr/>
          </p:nvSpPr>
          <p:spPr>
            <a:xfrm>
              <a:off x="617992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89"/>
            <p:cNvSpPr/>
            <p:nvPr/>
          </p:nvSpPr>
          <p:spPr>
            <a:xfrm>
              <a:off x="6103700"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89"/>
            <p:cNvSpPr/>
            <p:nvPr/>
          </p:nvSpPr>
          <p:spPr>
            <a:xfrm>
              <a:off x="6103700"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89"/>
            <p:cNvSpPr/>
            <p:nvPr/>
          </p:nvSpPr>
          <p:spPr>
            <a:xfrm>
              <a:off x="6103700"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89"/>
            <p:cNvSpPr/>
            <p:nvPr/>
          </p:nvSpPr>
          <p:spPr>
            <a:xfrm>
              <a:off x="6103700" y="21045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89"/>
            <p:cNvSpPr/>
            <p:nvPr/>
          </p:nvSpPr>
          <p:spPr>
            <a:xfrm>
              <a:off x="6103700" y="1342750"/>
              <a:ext cx="62425" cy="53450"/>
            </a:xfrm>
            <a:custGeom>
              <a:avLst/>
              <a:gdLst/>
              <a:ahLst/>
              <a:cxnLst/>
              <a:rect l="l" t="t" r="r" b="b"/>
              <a:pathLst>
                <a:path w="2497" h="2138" extrusionOk="0">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89"/>
            <p:cNvSpPr/>
            <p:nvPr/>
          </p:nvSpPr>
          <p:spPr>
            <a:xfrm>
              <a:off x="6027500" y="2180700"/>
              <a:ext cx="62425" cy="53350"/>
            </a:xfrm>
            <a:custGeom>
              <a:avLst/>
              <a:gdLst/>
              <a:ahLst/>
              <a:cxnLst/>
              <a:rect l="l" t="t" r="r" b="b"/>
              <a:pathLst>
                <a:path w="2497" h="2134" extrusionOk="0">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89"/>
            <p:cNvSpPr/>
            <p:nvPr/>
          </p:nvSpPr>
          <p:spPr>
            <a:xfrm>
              <a:off x="6027500" y="134275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89"/>
            <p:cNvSpPr/>
            <p:nvPr/>
          </p:nvSpPr>
          <p:spPr>
            <a:xfrm>
              <a:off x="5951475"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89"/>
            <p:cNvSpPr/>
            <p:nvPr/>
          </p:nvSpPr>
          <p:spPr>
            <a:xfrm>
              <a:off x="595147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89"/>
            <p:cNvSpPr/>
            <p:nvPr/>
          </p:nvSpPr>
          <p:spPr>
            <a:xfrm>
              <a:off x="595147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89"/>
            <p:cNvSpPr/>
            <p:nvPr/>
          </p:nvSpPr>
          <p:spPr>
            <a:xfrm>
              <a:off x="595147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89"/>
            <p:cNvSpPr/>
            <p:nvPr/>
          </p:nvSpPr>
          <p:spPr>
            <a:xfrm>
              <a:off x="59514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89"/>
            <p:cNvSpPr/>
            <p:nvPr/>
          </p:nvSpPr>
          <p:spPr>
            <a:xfrm>
              <a:off x="587527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89"/>
            <p:cNvSpPr/>
            <p:nvPr/>
          </p:nvSpPr>
          <p:spPr>
            <a:xfrm>
              <a:off x="5875275" y="2637775"/>
              <a:ext cx="62225" cy="53450"/>
            </a:xfrm>
            <a:custGeom>
              <a:avLst/>
              <a:gdLst/>
              <a:ahLst/>
              <a:cxnLst/>
              <a:rect l="l" t="t" r="r" b="b"/>
              <a:pathLst>
                <a:path w="2489"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89"/>
            <p:cNvSpPr/>
            <p:nvPr/>
          </p:nvSpPr>
          <p:spPr>
            <a:xfrm>
              <a:off x="5875275" y="2561575"/>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89"/>
            <p:cNvSpPr/>
            <p:nvPr/>
          </p:nvSpPr>
          <p:spPr>
            <a:xfrm>
              <a:off x="587527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89"/>
            <p:cNvSpPr/>
            <p:nvPr/>
          </p:nvSpPr>
          <p:spPr>
            <a:xfrm>
              <a:off x="5875275"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89"/>
            <p:cNvSpPr/>
            <p:nvPr/>
          </p:nvSpPr>
          <p:spPr>
            <a:xfrm>
              <a:off x="587527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89"/>
            <p:cNvSpPr/>
            <p:nvPr/>
          </p:nvSpPr>
          <p:spPr>
            <a:xfrm>
              <a:off x="587527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89"/>
            <p:cNvSpPr/>
            <p:nvPr/>
          </p:nvSpPr>
          <p:spPr>
            <a:xfrm>
              <a:off x="5799275" y="2714000"/>
              <a:ext cx="62200" cy="53350"/>
            </a:xfrm>
            <a:custGeom>
              <a:avLst/>
              <a:gdLst/>
              <a:ahLst/>
              <a:cxnLst/>
              <a:rect l="l" t="t" r="r" b="b"/>
              <a:pathLst>
                <a:path w="2488" h="2134"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89"/>
            <p:cNvSpPr/>
            <p:nvPr/>
          </p:nvSpPr>
          <p:spPr>
            <a:xfrm>
              <a:off x="5799275" y="134275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89"/>
            <p:cNvSpPr/>
            <p:nvPr/>
          </p:nvSpPr>
          <p:spPr>
            <a:xfrm>
              <a:off x="5799125" y="1190550"/>
              <a:ext cx="62350" cy="53425"/>
            </a:xfrm>
            <a:custGeom>
              <a:avLst/>
              <a:gdLst/>
              <a:ahLst/>
              <a:cxnLst/>
              <a:rect l="l" t="t" r="r" b="b"/>
              <a:pathLst>
                <a:path w="2494" h="2137" extrusionOk="0">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89"/>
            <p:cNvSpPr/>
            <p:nvPr/>
          </p:nvSpPr>
          <p:spPr>
            <a:xfrm>
              <a:off x="5723050"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89"/>
            <p:cNvSpPr/>
            <p:nvPr/>
          </p:nvSpPr>
          <p:spPr>
            <a:xfrm>
              <a:off x="5723050"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89"/>
            <p:cNvSpPr/>
            <p:nvPr/>
          </p:nvSpPr>
          <p:spPr>
            <a:xfrm>
              <a:off x="5723050" y="2942425"/>
              <a:ext cx="62225" cy="53450"/>
            </a:xfrm>
            <a:custGeom>
              <a:avLst/>
              <a:gdLst/>
              <a:ahLst/>
              <a:cxnLst/>
              <a:rect l="l" t="t" r="r" b="b"/>
              <a:pathLst>
                <a:path w="2489" h="2138" extrusionOk="0">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89"/>
            <p:cNvSpPr/>
            <p:nvPr/>
          </p:nvSpPr>
          <p:spPr>
            <a:xfrm>
              <a:off x="5723050" y="271400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89"/>
            <p:cNvSpPr/>
            <p:nvPr/>
          </p:nvSpPr>
          <p:spPr>
            <a:xfrm>
              <a:off x="5723050" y="134275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89"/>
            <p:cNvSpPr/>
            <p:nvPr/>
          </p:nvSpPr>
          <p:spPr>
            <a:xfrm>
              <a:off x="5722900" y="1190550"/>
              <a:ext cx="62375" cy="53425"/>
            </a:xfrm>
            <a:custGeom>
              <a:avLst/>
              <a:gdLst/>
              <a:ahLst/>
              <a:cxnLst/>
              <a:rect l="l" t="t" r="r" b="b"/>
              <a:pathLst>
                <a:path w="2495" h="2137" extrusionOk="0">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89"/>
            <p:cNvSpPr/>
            <p:nvPr/>
          </p:nvSpPr>
          <p:spPr>
            <a:xfrm>
              <a:off x="56468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89"/>
            <p:cNvSpPr/>
            <p:nvPr/>
          </p:nvSpPr>
          <p:spPr>
            <a:xfrm>
              <a:off x="5646825" y="2866425"/>
              <a:ext cx="62225" cy="53275"/>
            </a:xfrm>
            <a:custGeom>
              <a:avLst/>
              <a:gdLst/>
              <a:ahLst/>
              <a:cxnLst/>
              <a:rect l="l" t="t" r="r" b="b"/>
              <a:pathLst>
                <a:path w="2489" h="2131" extrusionOk="0">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89"/>
            <p:cNvSpPr/>
            <p:nvPr/>
          </p:nvSpPr>
          <p:spPr>
            <a:xfrm>
              <a:off x="56468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89"/>
            <p:cNvSpPr/>
            <p:nvPr/>
          </p:nvSpPr>
          <p:spPr>
            <a:xfrm>
              <a:off x="56468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89"/>
            <p:cNvSpPr/>
            <p:nvPr/>
          </p:nvSpPr>
          <p:spPr>
            <a:xfrm>
              <a:off x="56468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89"/>
            <p:cNvSpPr/>
            <p:nvPr/>
          </p:nvSpPr>
          <p:spPr>
            <a:xfrm>
              <a:off x="5646700" y="119055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89"/>
            <p:cNvSpPr/>
            <p:nvPr/>
          </p:nvSpPr>
          <p:spPr>
            <a:xfrm>
              <a:off x="5570625" y="3018650"/>
              <a:ext cx="62200" cy="53425"/>
            </a:xfrm>
            <a:custGeom>
              <a:avLst/>
              <a:gdLst/>
              <a:ahLst/>
              <a:cxnLst/>
              <a:rect l="l" t="t" r="r" b="b"/>
              <a:pathLst>
                <a:path w="2488" h="2137" extrusionOk="0">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89"/>
            <p:cNvSpPr/>
            <p:nvPr/>
          </p:nvSpPr>
          <p:spPr>
            <a:xfrm>
              <a:off x="5570625" y="2942425"/>
              <a:ext cx="62200" cy="53450"/>
            </a:xfrm>
            <a:custGeom>
              <a:avLst/>
              <a:gdLst/>
              <a:ahLst/>
              <a:cxnLst/>
              <a:rect l="l" t="t" r="r" b="b"/>
              <a:pathLst>
                <a:path w="2488" h="2138" extrusionOk="0">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89"/>
            <p:cNvSpPr/>
            <p:nvPr/>
          </p:nvSpPr>
          <p:spPr>
            <a:xfrm>
              <a:off x="5570475" y="1190550"/>
              <a:ext cx="62350" cy="53325"/>
            </a:xfrm>
            <a:custGeom>
              <a:avLst/>
              <a:gdLst/>
              <a:ahLst/>
              <a:cxnLst/>
              <a:rect l="l" t="t" r="r" b="b"/>
              <a:pathLst>
                <a:path w="2494" h="2133" extrusionOk="0">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89"/>
            <p:cNvSpPr/>
            <p:nvPr/>
          </p:nvSpPr>
          <p:spPr>
            <a:xfrm>
              <a:off x="5494400" y="29424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89"/>
            <p:cNvSpPr/>
            <p:nvPr/>
          </p:nvSpPr>
          <p:spPr>
            <a:xfrm>
              <a:off x="549440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89"/>
            <p:cNvSpPr/>
            <p:nvPr/>
          </p:nvSpPr>
          <p:spPr>
            <a:xfrm>
              <a:off x="5494275" y="1190550"/>
              <a:ext cx="62350" cy="53325"/>
            </a:xfrm>
            <a:custGeom>
              <a:avLst/>
              <a:gdLst/>
              <a:ahLst/>
              <a:cxnLst/>
              <a:rect l="l" t="t" r="r" b="b"/>
              <a:pathLst>
                <a:path w="2494" h="2133" extrusionOk="0">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89"/>
            <p:cNvSpPr/>
            <p:nvPr/>
          </p:nvSpPr>
          <p:spPr>
            <a:xfrm>
              <a:off x="5418200"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89"/>
            <p:cNvSpPr/>
            <p:nvPr/>
          </p:nvSpPr>
          <p:spPr>
            <a:xfrm>
              <a:off x="5418200"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89"/>
            <p:cNvSpPr/>
            <p:nvPr/>
          </p:nvSpPr>
          <p:spPr>
            <a:xfrm>
              <a:off x="5418200" y="1266550"/>
              <a:ext cx="62425" cy="53450"/>
            </a:xfrm>
            <a:custGeom>
              <a:avLst/>
              <a:gdLst/>
              <a:ahLst/>
              <a:cxnLst/>
              <a:rect l="l" t="t" r="r" b="b"/>
              <a:pathLst>
                <a:path w="2497" h="2138" extrusionOk="0">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89"/>
            <p:cNvSpPr/>
            <p:nvPr/>
          </p:nvSpPr>
          <p:spPr>
            <a:xfrm>
              <a:off x="5418200" y="11905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89"/>
            <p:cNvSpPr/>
            <p:nvPr/>
          </p:nvSpPr>
          <p:spPr>
            <a:xfrm>
              <a:off x="5341975"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89"/>
            <p:cNvSpPr/>
            <p:nvPr/>
          </p:nvSpPr>
          <p:spPr>
            <a:xfrm>
              <a:off x="5341975"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89"/>
            <p:cNvSpPr/>
            <p:nvPr/>
          </p:nvSpPr>
          <p:spPr>
            <a:xfrm>
              <a:off x="5265775" y="2790200"/>
              <a:ext cx="62200" cy="53350"/>
            </a:xfrm>
            <a:custGeom>
              <a:avLst/>
              <a:gdLst/>
              <a:ahLst/>
              <a:cxnLst/>
              <a:rect l="l" t="t" r="r" b="b"/>
              <a:pathLst>
                <a:path w="2488" h="2134" extrusionOk="0">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89"/>
            <p:cNvSpPr/>
            <p:nvPr/>
          </p:nvSpPr>
          <p:spPr>
            <a:xfrm>
              <a:off x="5265775" y="2714000"/>
              <a:ext cx="62200" cy="53350"/>
            </a:xfrm>
            <a:custGeom>
              <a:avLst/>
              <a:gdLst/>
              <a:ahLst/>
              <a:cxnLst/>
              <a:rect l="l" t="t" r="r" b="b"/>
              <a:pathLst>
                <a:path w="2488" h="2134" extrusionOk="0">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89"/>
            <p:cNvSpPr/>
            <p:nvPr/>
          </p:nvSpPr>
          <p:spPr>
            <a:xfrm>
              <a:off x="5265775" y="1266550"/>
              <a:ext cx="62200" cy="53450"/>
            </a:xfrm>
            <a:custGeom>
              <a:avLst/>
              <a:gdLst/>
              <a:ahLst/>
              <a:cxnLst/>
              <a:rect l="l" t="t" r="r" b="b"/>
              <a:pathLst>
                <a:path w="2488" h="2138" extrusionOk="0">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89"/>
            <p:cNvSpPr/>
            <p:nvPr/>
          </p:nvSpPr>
          <p:spPr>
            <a:xfrm>
              <a:off x="5189550"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89"/>
            <p:cNvSpPr/>
            <p:nvPr/>
          </p:nvSpPr>
          <p:spPr>
            <a:xfrm>
              <a:off x="5189550" y="2790200"/>
              <a:ext cx="62225" cy="53350"/>
            </a:xfrm>
            <a:custGeom>
              <a:avLst/>
              <a:gdLst/>
              <a:ahLst/>
              <a:cxnLst/>
              <a:rect l="l" t="t" r="r" b="b"/>
              <a:pathLst>
                <a:path w="2489" h="2134" extrusionOk="0">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89"/>
            <p:cNvSpPr/>
            <p:nvPr/>
          </p:nvSpPr>
          <p:spPr>
            <a:xfrm>
              <a:off x="5189550" y="1342750"/>
              <a:ext cx="62225" cy="53350"/>
            </a:xfrm>
            <a:custGeom>
              <a:avLst/>
              <a:gdLst/>
              <a:ahLst/>
              <a:cxnLst/>
              <a:rect l="l" t="t" r="r" b="b"/>
              <a:pathLst>
                <a:path w="2489" h="2134" extrusionOk="0">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89"/>
            <p:cNvSpPr/>
            <p:nvPr/>
          </p:nvSpPr>
          <p:spPr>
            <a:xfrm>
              <a:off x="5113350" y="3094850"/>
              <a:ext cx="62400" cy="53350"/>
            </a:xfrm>
            <a:custGeom>
              <a:avLst/>
              <a:gdLst/>
              <a:ahLst/>
              <a:cxnLst/>
              <a:rect l="l" t="t" r="r" b="b"/>
              <a:pathLst>
                <a:path w="2496" h="2134" extrusionOk="0">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89"/>
            <p:cNvSpPr/>
            <p:nvPr/>
          </p:nvSpPr>
          <p:spPr>
            <a:xfrm>
              <a:off x="5113350" y="3018650"/>
              <a:ext cx="62400" cy="53425"/>
            </a:xfrm>
            <a:custGeom>
              <a:avLst/>
              <a:gdLst/>
              <a:ahLst/>
              <a:cxnLst/>
              <a:rect l="l" t="t" r="r" b="b"/>
              <a:pathLst>
                <a:path w="2496" h="2137" extrusionOk="0">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89"/>
            <p:cNvSpPr/>
            <p:nvPr/>
          </p:nvSpPr>
          <p:spPr>
            <a:xfrm>
              <a:off x="5113350" y="2942425"/>
              <a:ext cx="62400" cy="53450"/>
            </a:xfrm>
            <a:custGeom>
              <a:avLst/>
              <a:gdLst/>
              <a:ahLst/>
              <a:cxnLst/>
              <a:rect l="l" t="t" r="r" b="b"/>
              <a:pathLst>
                <a:path w="2496" h="2138" extrusionOk="0">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89"/>
            <p:cNvSpPr/>
            <p:nvPr/>
          </p:nvSpPr>
          <p:spPr>
            <a:xfrm>
              <a:off x="5113350" y="2866425"/>
              <a:ext cx="62400" cy="53275"/>
            </a:xfrm>
            <a:custGeom>
              <a:avLst/>
              <a:gdLst/>
              <a:ahLst/>
              <a:cxnLst/>
              <a:rect l="l" t="t" r="r" b="b"/>
              <a:pathLst>
                <a:path w="2496" h="2131" extrusionOk="0">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89"/>
            <p:cNvSpPr/>
            <p:nvPr/>
          </p:nvSpPr>
          <p:spPr>
            <a:xfrm>
              <a:off x="5113350" y="2790200"/>
              <a:ext cx="62400" cy="53350"/>
            </a:xfrm>
            <a:custGeom>
              <a:avLst/>
              <a:gdLst/>
              <a:ahLst/>
              <a:cxnLst/>
              <a:rect l="l" t="t" r="r" b="b"/>
              <a:pathLst>
                <a:path w="2496" h="2134" extrusionOk="0">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89"/>
            <p:cNvSpPr/>
            <p:nvPr/>
          </p:nvSpPr>
          <p:spPr>
            <a:xfrm>
              <a:off x="5113350" y="2714000"/>
              <a:ext cx="62400" cy="53350"/>
            </a:xfrm>
            <a:custGeom>
              <a:avLst/>
              <a:gdLst/>
              <a:ahLst/>
              <a:cxnLst/>
              <a:rect l="l" t="t" r="r" b="b"/>
              <a:pathLst>
                <a:path w="2496" h="2134" extrusionOk="0">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89"/>
            <p:cNvSpPr/>
            <p:nvPr/>
          </p:nvSpPr>
          <p:spPr>
            <a:xfrm>
              <a:off x="5113350" y="141897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89"/>
            <p:cNvSpPr/>
            <p:nvPr/>
          </p:nvSpPr>
          <p:spPr>
            <a:xfrm>
              <a:off x="5113350" y="134275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89"/>
            <p:cNvSpPr/>
            <p:nvPr/>
          </p:nvSpPr>
          <p:spPr>
            <a:xfrm>
              <a:off x="50373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89"/>
            <p:cNvSpPr/>
            <p:nvPr/>
          </p:nvSpPr>
          <p:spPr>
            <a:xfrm>
              <a:off x="503732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89"/>
            <p:cNvSpPr/>
            <p:nvPr/>
          </p:nvSpPr>
          <p:spPr>
            <a:xfrm>
              <a:off x="5037325" y="286642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89"/>
            <p:cNvSpPr/>
            <p:nvPr/>
          </p:nvSpPr>
          <p:spPr>
            <a:xfrm>
              <a:off x="50373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89"/>
            <p:cNvSpPr/>
            <p:nvPr/>
          </p:nvSpPr>
          <p:spPr>
            <a:xfrm>
              <a:off x="50373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89"/>
            <p:cNvSpPr/>
            <p:nvPr/>
          </p:nvSpPr>
          <p:spPr>
            <a:xfrm>
              <a:off x="5037325"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89"/>
            <p:cNvSpPr/>
            <p:nvPr/>
          </p:nvSpPr>
          <p:spPr>
            <a:xfrm>
              <a:off x="50373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89"/>
            <p:cNvSpPr/>
            <p:nvPr/>
          </p:nvSpPr>
          <p:spPr>
            <a:xfrm>
              <a:off x="4961125"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89"/>
            <p:cNvSpPr/>
            <p:nvPr/>
          </p:nvSpPr>
          <p:spPr>
            <a:xfrm>
              <a:off x="49611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89"/>
            <p:cNvSpPr/>
            <p:nvPr/>
          </p:nvSpPr>
          <p:spPr>
            <a:xfrm>
              <a:off x="49611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89"/>
            <p:cNvSpPr/>
            <p:nvPr/>
          </p:nvSpPr>
          <p:spPr>
            <a:xfrm>
              <a:off x="49611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89"/>
            <p:cNvSpPr/>
            <p:nvPr/>
          </p:nvSpPr>
          <p:spPr>
            <a:xfrm>
              <a:off x="49611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89"/>
            <p:cNvSpPr/>
            <p:nvPr/>
          </p:nvSpPr>
          <p:spPr>
            <a:xfrm>
              <a:off x="49611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89"/>
            <p:cNvSpPr/>
            <p:nvPr/>
          </p:nvSpPr>
          <p:spPr>
            <a:xfrm>
              <a:off x="4884900" y="2637775"/>
              <a:ext cx="62225" cy="53450"/>
            </a:xfrm>
            <a:custGeom>
              <a:avLst/>
              <a:gdLst/>
              <a:ahLst/>
              <a:cxnLst/>
              <a:rect l="l" t="t" r="r" b="b"/>
              <a:pathLst>
                <a:path w="2489" h="2138" extrusionOk="0">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89"/>
            <p:cNvSpPr/>
            <p:nvPr/>
          </p:nvSpPr>
          <p:spPr>
            <a:xfrm>
              <a:off x="48849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89"/>
            <p:cNvSpPr/>
            <p:nvPr/>
          </p:nvSpPr>
          <p:spPr>
            <a:xfrm>
              <a:off x="48849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89"/>
            <p:cNvSpPr/>
            <p:nvPr/>
          </p:nvSpPr>
          <p:spPr>
            <a:xfrm>
              <a:off x="488490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89"/>
            <p:cNvSpPr/>
            <p:nvPr/>
          </p:nvSpPr>
          <p:spPr>
            <a:xfrm>
              <a:off x="4808700" y="2637775"/>
              <a:ext cx="62400" cy="53450"/>
            </a:xfrm>
            <a:custGeom>
              <a:avLst/>
              <a:gdLst/>
              <a:ahLst/>
              <a:cxnLst/>
              <a:rect l="l" t="t" r="r" b="b"/>
              <a:pathLst>
                <a:path w="2496"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89"/>
            <p:cNvSpPr/>
            <p:nvPr/>
          </p:nvSpPr>
          <p:spPr>
            <a:xfrm>
              <a:off x="4808700" y="2561575"/>
              <a:ext cx="62400" cy="53425"/>
            </a:xfrm>
            <a:custGeom>
              <a:avLst/>
              <a:gdLst/>
              <a:ahLst/>
              <a:cxnLst/>
              <a:rect l="l" t="t" r="r" b="b"/>
              <a:pathLst>
                <a:path w="2496"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89"/>
            <p:cNvSpPr/>
            <p:nvPr/>
          </p:nvSpPr>
          <p:spPr>
            <a:xfrm>
              <a:off x="4808700" y="141897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89"/>
            <p:cNvSpPr/>
            <p:nvPr/>
          </p:nvSpPr>
          <p:spPr>
            <a:xfrm>
              <a:off x="48087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89"/>
            <p:cNvSpPr/>
            <p:nvPr/>
          </p:nvSpPr>
          <p:spPr>
            <a:xfrm>
              <a:off x="4808700" y="11905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89"/>
            <p:cNvSpPr/>
            <p:nvPr/>
          </p:nvSpPr>
          <p:spPr>
            <a:xfrm>
              <a:off x="4808700" y="1038125"/>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89"/>
            <p:cNvSpPr/>
            <p:nvPr/>
          </p:nvSpPr>
          <p:spPr>
            <a:xfrm>
              <a:off x="4732475" y="27902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89"/>
            <p:cNvSpPr/>
            <p:nvPr/>
          </p:nvSpPr>
          <p:spPr>
            <a:xfrm>
              <a:off x="4732475" y="2714000"/>
              <a:ext cx="62425" cy="53350"/>
            </a:xfrm>
            <a:custGeom>
              <a:avLst/>
              <a:gdLst/>
              <a:ahLst/>
              <a:cxnLst/>
              <a:rect l="l" t="t" r="r" b="b"/>
              <a:pathLst>
                <a:path w="2497" h="2134" extrusionOk="0">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89"/>
            <p:cNvSpPr/>
            <p:nvPr/>
          </p:nvSpPr>
          <p:spPr>
            <a:xfrm>
              <a:off x="4732475" y="2561575"/>
              <a:ext cx="62425" cy="53425"/>
            </a:xfrm>
            <a:custGeom>
              <a:avLst/>
              <a:gdLst/>
              <a:ahLst/>
              <a:cxnLst/>
              <a:rect l="l" t="t" r="r" b="b"/>
              <a:pathLst>
                <a:path w="2497" h="2137" extrusionOk="0">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89"/>
            <p:cNvSpPr/>
            <p:nvPr/>
          </p:nvSpPr>
          <p:spPr>
            <a:xfrm>
              <a:off x="473247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89"/>
            <p:cNvSpPr/>
            <p:nvPr/>
          </p:nvSpPr>
          <p:spPr>
            <a:xfrm>
              <a:off x="4732475" y="11905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89"/>
            <p:cNvSpPr/>
            <p:nvPr/>
          </p:nvSpPr>
          <p:spPr>
            <a:xfrm>
              <a:off x="4656475" y="2866425"/>
              <a:ext cx="62200" cy="53275"/>
            </a:xfrm>
            <a:custGeom>
              <a:avLst/>
              <a:gdLst/>
              <a:ahLst/>
              <a:cxnLst/>
              <a:rect l="l" t="t" r="r" b="b"/>
              <a:pathLst>
                <a:path w="2488" h="2131" extrusionOk="0">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89"/>
            <p:cNvSpPr/>
            <p:nvPr/>
          </p:nvSpPr>
          <p:spPr>
            <a:xfrm>
              <a:off x="4656475" y="27902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89"/>
            <p:cNvSpPr/>
            <p:nvPr/>
          </p:nvSpPr>
          <p:spPr>
            <a:xfrm>
              <a:off x="4656475" y="271400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89"/>
            <p:cNvSpPr/>
            <p:nvPr/>
          </p:nvSpPr>
          <p:spPr>
            <a:xfrm>
              <a:off x="4656475" y="2485550"/>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89"/>
            <p:cNvSpPr/>
            <p:nvPr/>
          </p:nvSpPr>
          <p:spPr>
            <a:xfrm>
              <a:off x="465647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89"/>
            <p:cNvSpPr/>
            <p:nvPr/>
          </p:nvSpPr>
          <p:spPr>
            <a:xfrm>
              <a:off x="465647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89"/>
            <p:cNvSpPr/>
            <p:nvPr/>
          </p:nvSpPr>
          <p:spPr>
            <a:xfrm>
              <a:off x="46564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89"/>
            <p:cNvSpPr/>
            <p:nvPr/>
          </p:nvSpPr>
          <p:spPr>
            <a:xfrm>
              <a:off x="4656475" y="1038125"/>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89"/>
            <p:cNvSpPr/>
            <p:nvPr/>
          </p:nvSpPr>
          <p:spPr>
            <a:xfrm>
              <a:off x="4580250" y="29424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89"/>
            <p:cNvSpPr/>
            <p:nvPr/>
          </p:nvSpPr>
          <p:spPr>
            <a:xfrm>
              <a:off x="458025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89"/>
            <p:cNvSpPr/>
            <p:nvPr/>
          </p:nvSpPr>
          <p:spPr>
            <a:xfrm>
              <a:off x="458025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89"/>
            <p:cNvSpPr/>
            <p:nvPr/>
          </p:nvSpPr>
          <p:spPr>
            <a:xfrm>
              <a:off x="4580250"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89"/>
            <p:cNvSpPr/>
            <p:nvPr/>
          </p:nvSpPr>
          <p:spPr>
            <a:xfrm>
              <a:off x="458025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89"/>
            <p:cNvSpPr/>
            <p:nvPr/>
          </p:nvSpPr>
          <p:spPr>
            <a:xfrm>
              <a:off x="45802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89"/>
            <p:cNvSpPr/>
            <p:nvPr/>
          </p:nvSpPr>
          <p:spPr>
            <a:xfrm>
              <a:off x="45802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89"/>
            <p:cNvSpPr/>
            <p:nvPr/>
          </p:nvSpPr>
          <p:spPr>
            <a:xfrm>
              <a:off x="45802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89"/>
            <p:cNvSpPr/>
            <p:nvPr/>
          </p:nvSpPr>
          <p:spPr>
            <a:xfrm>
              <a:off x="450405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89"/>
            <p:cNvSpPr/>
            <p:nvPr/>
          </p:nvSpPr>
          <p:spPr>
            <a:xfrm>
              <a:off x="4504050"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89"/>
            <p:cNvSpPr/>
            <p:nvPr/>
          </p:nvSpPr>
          <p:spPr>
            <a:xfrm>
              <a:off x="45040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89"/>
            <p:cNvSpPr/>
            <p:nvPr/>
          </p:nvSpPr>
          <p:spPr>
            <a:xfrm>
              <a:off x="450405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89"/>
            <p:cNvSpPr/>
            <p:nvPr/>
          </p:nvSpPr>
          <p:spPr>
            <a:xfrm>
              <a:off x="45040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89"/>
            <p:cNvSpPr/>
            <p:nvPr/>
          </p:nvSpPr>
          <p:spPr>
            <a:xfrm>
              <a:off x="45040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89"/>
            <p:cNvSpPr/>
            <p:nvPr/>
          </p:nvSpPr>
          <p:spPr>
            <a:xfrm>
              <a:off x="4427825" y="2942425"/>
              <a:ext cx="62425" cy="53450"/>
            </a:xfrm>
            <a:custGeom>
              <a:avLst/>
              <a:gdLst/>
              <a:ahLst/>
              <a:cxnLst/>
              <a:rect l="l" t="t" r="r" b="b"/>
              <a:pathLst>
                <a:path w="2497" h="2138" extrusionOk="0">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89"/>
            <p:cNvSpPr/>
            <p:nvPr/>
          </p:nvSpPr>
          <p:spPr>
            <a:xfrm>
              <a:off x="4427825" y="2866425"/>
              <a:ext cx="62425" cy="53275"/>
            </a:xfrm>
            <a:custGeom>
              <a:avLst/>
              <a:gdLst/>
              <a:ahLst/>
              <a:cxnLst/>
              <a:rect l="l" t="t" r="r" b="b"/>
              <a:pathLst>
                <a:path w="2497" h="2131" extrusionOk="0">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89"/>
            <p:cNvSpPr/>
            <p:nvPr/>
          </p:nvSpPr>
          <p:spPr>
            <a:xfrm>
              <a:off x="4427825" y="2790200"/>
              <a:ext cx="62425" cy="53350"/>
            </a:xfrm>
            <a:custGeom>
              <a:avLst/>
              <a:gdLst/>
              <a:ahLst/>
              <a:cxnLst/>
              <a:rect l="l" t="t" r="r" b="b"/>
              <a:pathLst>
                <a:path w="2497" h="2134" extrusionOk="0">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89"/>
            <p:cNvSpPr/>
            <p:nvPr/>
          </p:nvSpPr>
          <p:spPr>
            <a:xfrm>
              <a:off x="4427825" y="2561575"/>
              <a:ext cx="62425" cy="53425"/>
            </a:xfrm>
            <a:custGeom>
              <a:avLst/>
              <a:gdLst/>
              <a:ahLst/>
              <a:cxnLst/>
              <a:rect l="l" t="t" r="r" b="b"/>
              <a:pathLst>
                <a:path w="2497" h="2137" extrusionOk="0">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89"/>
            <p:cNvSpPr/>
            <p:nvPr/>
          </p:nvSpPr>
          <p:spPr>
            <a:xfrm>
              <a:off x="4427825" y="2485550"/>
              <a:ext cx="62425" cy="53300"/>
            </a:xfrm>
            <a:custGeom>
              <a:avLst/>
              <a:gdLst/>
              <a:ahLst/>
              <a:cxnLst/>
              <a:rect l="l" t="t" r="r" b="b"/>
              <a:pathLst>
                <a:path w="2497" h="2132" extrusionOk="0">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89"/>
            <p:cNvSpPr/>
            <p:nvPr/>
          </p:nvSpPr>
          <p:spPr>
            <a:xfrm>
              <a:off x="4427825" y="2409350"/>
              <a:ext cx="62425" cy="53350"/>
            </a:xfrm>
            <a:custGeom>
              <a:avLst/>
              <a:gdLst/>
              <a:ahLst/>
              <a:cxnLst/>
              <a:rect l="l" t="t" r="r" b="b"/>
              <a:pathLst>
                <a:path w="2497" h="2134"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89"/>
            <p:cNvSpPr/>
            <p:nvPr/>
          </p:nvSpPr>
          <p:spPr>
            <a:xfrm>
              <a:off x="435160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89"/>
            <p:cNvSpPr/>
            <p:nvPr/>
          </p:nvSpPr>
          <p:spPr>
            <a:xfrm>
              <a:off x="435160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89"/>
            <p:cNvSpPr/>
            <p:nvPr/>
          </p:nvSpPr>
          <p:spPr>
            <a:xfrm>
              <a:off x="4351600" y="2637775"/>
              <a:ext cx="62425" cy="53450"/>
            </a:xfrm>
            <a:custGeom>
              <a:avLst/>
              <a:gdLst/>
              <a:ahLst/>
              <a:cxnLst/>
              <a:rect l="l" t="t" r="r" b="b"/>
              <a:pathLst>
                <a:path w="2497" h="2138" extrusionOk="0">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89"/>
            <p:cNvSpPr/>
            <p:nvPr/>
          </p:nvSpPr>
          <p:spPr>
            <a:xfrm>
              <a:off x="4351600" y="2561575"/>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89"/>
            <p:cNvSpPr/>
            <p:nvPr/>
          </p:nvSpPr>
          <p:spPr>
            <a:xfrm>
              <a:off x="4275600" y="26377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89"/>
            <p:cNvSpPr/>
            <p:nvPr/>
          </p:nvSpPr>
          <p:spPr>
            <a:xfrm>
              <a:off x="42756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89"/>
            <p:cNvSpPr/>
            <p:nvPr/>
          </p:nvSpPr>
          <p:spPr>
            <a:xfrm>
              <a:off x="427560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89"/>
            <p:cNvSpPr/>
            <p:nvPr/>
          </p:nvSpPr>
          <p:spPr>
            <a:xfrm>
              <a:off x="42756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89"/>
            <p:cNvSpPr/>
            <p:nvPr/>
          </p:nvSpPr>
          <p:spPr>
            <a:xfrm>
              <a:off x="42756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89"/>
            <p:cNvSpPr/>
            <p:nvPr/>
          </p:nvSpPr>
          <p:spPr>
            <a:xfrm>
              <a:off x="4275600" y="2256925"/>
              <a:ext cx="62350" cy="53425"/>
            </a:xfrm>
            <a:custGeom>
              <a:avLst/>
              <a:gdLst/>
              <a:ahLst/>
              <a:cxnLst/>
              <a:rect l="l" t="t" r="r" b="b"/>
              <a:pathLst>
                <a:path w="2494" h="2137" extrusionOk="0">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89"/>
            <p:cNvSpPr/>
            <p:nvPr/>
          </p:nvSpPr>
          <p:spPr>
            <a:xfrm>
              <a:off x="419940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89"/>
            <p:cNvSpPr/>
            <p:nvPr/>
          </p:nvSpPr>
          <p:spPr>
            <a:xfrm>
              <a:off x="41994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89"/>
            <p:cNvSpPr/>
            <p:nvPr/>
          </p:nvSpPr>
          <p:spPr>
            <a:xfrm>
              <a:off x="419940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89"/>
            <p:cNvSpPr/>
            <p:nvPr/>
          </p:nvSpPr>
          <p:spPr>
            <a:xfrm>
              <a:off x="4123175" y="23331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89"/>
            <p:cNvSpPr/>
            <p:nvPr/>
          </p:nvSpPr>
          <p:spPr>
            <a:xfrm>
              <a:off x="4123175" y="2256925"/>
              <a:ext cx="62350" cy="53425"/>
            </a:xfrm>
            <a:custGeom>
              <a:avLst/>
              <a:gdLst/>
              <a:ahLst/>
              <a:cxnLst/>
              <a:rect l="l" t="t" r="r" b="b"/>
              <a:pathLst>
                <a:path w="2494" h="2137" extrusionOk="0">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5" name="Google Shape;3285;p89"/>
          <p:cNvGrpSpPr/>
          <p:nvPr/>
        </p:nvGrpSpPr>
        <p:grpSpPr>
          <a:xfrm>
            <a:off x="5834043" y="994977"/>
            <a:ext cx="2590840" cy="1380235"/>
            <a:chOff x="233350" y="949250"/>
            <a:chExt cx="7137300" cy="3802300"/>
          </a:xfrm>
        </p:grpSpPr>
        <p:sp>
          <p:nvSpPr>
            <p:cNvPr id="3286" name="Google Shape;3286;p8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8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8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8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8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8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8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8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8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8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8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8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8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8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8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8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8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8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8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8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8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8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8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8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8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8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8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8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8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8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8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8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8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8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8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8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8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8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8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8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8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8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8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8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8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8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8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8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8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8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8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7" name="Google Shape;3337;p89"/>
          <p:cNvGrpSpPr/>
          <p:nvPr/>
        </p:nvGrpSpPr>
        <p:grpSpPr>
          <a:xfrm>
            <a:off x="7648472" y="3039750"/>
            <a:ext cx="104231" cy="320340"/>
            <a:chOff x="7564426" y="3224343"/>
            <a:chExt cx="119985" cy="368801"/>
          </a:xfrm>
        </p:grpSpPr>
        <p:sp>
          <p:nvSpPr>
            <p:cNvPr id="3338" name="Google Shape;3338;p89"/>
            <p:cNvSpPr/>
            <p:nvPr/>
          </p:nvSpPr>
          <p:spPr>
            <a:xfrm>
              <a:off x="7564426" y="3224379"/>
              <a:ext cx="119985" cy="368765"/>
            </a:xfrm>
            <a:custGeom>
              <a:avLst/>
              <a:gdLst/>
              <a:ahLst/>
              <a:cxnLst/>
              <a:rect l="l" t="t" r="r" b="b"/>
              <a:pathLst>
                <a:path w="13196" h="40557" extrusionOk="0">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89"/>
            <p:cNvSpPr/>
            <p:nvPr/>
          </p:nvSpPr>
          <p:spPr>
            <a:xfrm>
              <a:off x="7564426" y="3224343"/>
              <a:ext cx="119985" cy="368801"/>
            </a:xfrm>
            <a:custGeom>
              <a:avLst/>
              <a:gdLst/>
              <a:ahLst/>
              <a:cxnLst/>
              <a:rect l="l" t="t" r="r" b="b"/>
              <a:pathLst>
                <a:path w="13196" h="40561" extrusionOk="0">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0" name="Google Shape;3340;p89"/>
          <p:cNvGrpSpPr/>
          <p:nvPr/>
        </p:nvGrpSpPr>
        <p:grpSpPr>
          <a:xfrm>
            <a:off x="7347961" y="3033852"/>
            <a:ext cx="189489" cy="332132"/>
            <a:chOff x="8370831" y="3202002"/>
            <a:chExt cx="218129" cy="382376"/>
          </a:xfrm>
        </p:grpSpPr>
        <p:sp>
          <p:nvSpPr>
            <p:cNvPr id="3341" name="Google Shape;3341;p89"/>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92A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89"/>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3" name="Google Shape;3343;p89"/>
          <p:cNvGrpSpPr/>
          <p:nvPr/>
        </p:nvGrpSpPr>
        <p:grpSpPr>
          <a:xfrm>
            <a:off x="8071350" y="3444984"/>
            <a:ext cx="309429" cy="267000"/>
            <a:chOff x="6742064" y="3750480"/>
            <a:chExt cx="399315" cy="344560"/>
          </a:xfrm>
        </p:grpSpPr>
        <p:sp>
          <p:nvSpPr>
            <p:cNvPr id="3344" name="Google Shape;3344;p89"/>
            <p:cNvSpPr/>
            <p:nvPr/>
          </p:nvSpPr>
          <p:spPr>
            <a:xfrm>
              <a:off x="6742064" y="3750480"/>
              <a:ext cx="399315" cy="344560"/>
            </a:xfrm>
            <a:custGeom>
              <a:avLst/>
              <a:gdLst/>
              <a:ahLst/>
              <a:cxnLst/>
              <a:rect l="l" t="t" r="r" b="b"/>
              <a:pathLst>
                <a:path w="43917" h="37895" extrusionOk="0">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89"/>
            <p:cNvSpPr/>
            <p:nvPr/>
          </p:nvSpPr>
          <p:spPr>
            <a:xfrm>
              <a:off x="6764168" y="3772584"/>
              <a:ext cx="355108" cy="176549"/>
            </a:xfrm>
            <a:custGeom>
              <a:avLst/>
              <a:gdLst/>
              <a:ahLst/>
              <a:cxnLst/>
              <a:rect l="l" t="t" r="r" b="b"/>
              <a:pathLst>
                <a:path w="39055" h="19417" extrusionOk="0">
                  <a:moveTo>
                    <a:pt x="3755" y="1"/>
                  </a:moveTo>
                  <a:lnTo>
                    <a:pt x="35295" y="1"/>
                  </a:lnTo>
                  <a:cubicBezTo>
                    <a:pt x="37370" y="10"/>
                    <a:pt x="39045" y="1685"/>
                    <a:pt x="39054" y="3756"/>
                  </a:cubicBezTo>
                  <a:lnTo>
                    <a:pt x="39054" y="15666"/>
                  </a:lnTo>
                  <a:cubicBezTo>
                    <a:pt x="39045" y="17737"/>
                    <a:pt x="37370" y="19412"/>
                    <a:pt x="35295" y="19417"/>
                  </a:cubicBezTo>
                  <a:lnTo>
                    <a:pt x="3755" y="19417"/>
                  </a:lnTo>
                  <a:cubicBezTo>
                    <a:pt x="1680" y="19412"/>
                    <a:pt x="5" y="17737"/>
                    <a:pt x="0" y="15666"/>
                  </a:cubicBezTo>
                  <a:lnTo>
                    <a:pt x="0" y="3756"/>
                  </a:lnTo>
                  <a:cubicBezTo>
                    <a:pt x="5" y="1685"/>
                    <a:pt x="1680" y="10"/>
                    <a:pt x="37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6" name="Google Shape;3346;p89"/>
          <p:cNvGrpSpPr/>
          <p:nvPr/>
        </p:nvGrpSpPr>
        <p:grpSpPr>
          <a:xfrm>
            <a:off x="7610369" y="3796031"/>
            <a:ext cx="180437" cy="281608"/>
            <a:chOff x="7248525" y="3739696"/>
            <a:chExt cx="230531" cy="359790"/>
          </a:xfrm>
        </p:grpSpPr>
        <p:sp>
          <p:nvSpPr>
            <p:cNvPr id="3347" name="Google Shape;3347;p89"/>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89"/>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9" name="Google Shape;3349;p89"/>
          <p:cNvGrpSpPr/>
          <p:nvPr/>
        </p:nvGrpSpPr>
        <p:grpSpPr>
          <a:xfrm>
            <a:off x="7856288" y="3439255"/>
            <a:ext cx="162896" cy="278710"/>
            <a:chOff x="7601242" y="3729267"/>
            <a:chExt cx="222566" cy="380803"/>
          </a:xfrm>
        </p:grpSpPr>
        <p:sp>
          <p:nvSpPr>
            <p:cNvPr id="3350" name="Google Shape;3350;p89"/>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89"/>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2" name="Google Shape;3352;p89"/>
          <p:cNvSpPr/>
          <p:nvPr/>
        </p:nvSpPr>
        <p:spPr>
          <a:xfrm>
            <a:off x="7822314" y="3051612"/>
            <a:ext cx="230844" cy="296575"/>
          </a:xfrm>
          <a:custGeom>
            <a:avLst/>
            <a:gdLst/>
            <a:ahLst/>
            <a:cxnLst/>
            <a:rect l="l" t="t" r="r" b="b"/>
            <a:pathLst>
              <a:path w="29230" h="37553" extrusionOk="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A5B7C6">
              <a:alpha val="72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3" name="Google Shape;3353;p89"/>
          <p:cNvGrpSpPr/>
          <p:nvPr/>
        </p:nvGrpSpPr>
        <p:grpSpPr>
          <a:xfrm>
            <a:off x="7345934" y="3440396"/>
            <a:ext cx="193543" cy="275990"/>
            <a:chOff x="8304647" y="3738687"/>
            <a:chExt cx="225076" cy="320956"/>
          </a:xfrm>
        </p:grpSpPr>
        <p:sp>
          <p:nvSpPr>
            <p:cNvPr id="3354" name="Google Shape;3354;p89"/>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89"/>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89"/>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7" name="Google Shape;3357;p89"/>
          <p:cNvGrpSpPr/>
          <p:nvPr/>
        </p:nvGrpSpPr>
        <p:grpSpPr>
          <a:xfrm>
            <a:off x="7618426" y="3440396"/>
            <a:ext cx="178492" cy="275990"/>
            <a:chOff x="8615101" y="3738687"/>
            <a:chExt cx="207573" cy="320956"/>
          </a:xfrm>
        </p:grpSpPr>
        <p:sp>
          <p:nvSpPr>
            <p:cNvPr id="3358" name="Google Shape;3358;p89"/>
            <p:cNvSpPr/>
            <p:nvPr/>
          </p:nvSpPr>
          <p:spPr>
            <a:xfrm>
              <a:off x="8646134"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89"/>
            <p:cNvSpPr/>
            <p:nvPr/>
          </p:nvSpPr>
          <p:spPr>
            <a:xfrm>
              <a:off x="8615101" y="4044004"/>
              <a:ext cx="76332" cy="15639"/>
            </a:xfrm>
            <a:custGeom>
              <a:avLst/>
              <a:gdLst/>
              <a:ahLst/>
              <a:cxnLst/>
              <a:rect l="l" t="t" r="r" b="b"/>
              <a:pathLst>
                <a:path w="8395" h="1720" extrusionOk="0">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89"/>
            <p:cNvSpPr/>
            <p:nvPr/>
          </p:nvSpPr>
          <p:spPr>
            <a:xfrm>
              <a:off x="8651953" y="3738687"/>
              <a:ext cx="170721" cy="99808"/>
            </a:xfrm>
            <a:custGeom>
              <a:avLst/>
              <a:gdLst/>
              <a:ahLst/>
              <a:cxnLst/>
              <a:rect l="l" t="t" r="r" b="b"/>
              <a:pathLst>
                <a:path w="18776" h="10977" extrusionOk="0">
                  <a:moveTo>
                    <a:pt x="707" y="0"/>
                  </a:moveTo>
                  <a:lnTo>
                    <a:pt x="0" y="10977"/>
                  </a:lnTo>
                  <a:lnTo>
                    <a:pt x="18776" y="4360"/>
                  </a:lnTo>
                  <a:lnTo>
                    <a:pt x="70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1" name="Google Shape;3361;p89"/>
          <p:cNvSpPr/>
          <p:nvPr/>
        </p:nvSpPr>
        <p:spPr>
          <a:xfrm>
            <a:off x="8114866" y="3030279"/>
            <a:ext cx="222397" cy="288694"/>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2" name="Google Shape;3362;p89"/>
          <p:cNvGrpSpPr/>
          <p:nvPr/>
        </p:nvGrpSpPr>
        <p:grpSpPr>
          <a:xfrm>
            <a:off x="6013131" y="3561884"/>
            <a:ext cx="557670" cy="511283"/>
            <a:chOff x="6015419" y="3716859"/>
            <a:chExt cx="557671" cy="511283"/>
          </a:xfrm>
        </p:grpSpPr>
        <p:sp>
          <p:nvSpPr>
            <p:cNvPr id="3363" name="Google Shape;3363;p89"/>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4" name="Google Shape;3364;p89"/>
            <p:cNvGrpSpPr/>
            <p:nvPr/>
          </p:nvGrpSpPr>
          <p:grpSpPr>
            <a:xfrm>
              <a:off x="6036094" y="3716980"/>
              <a:ext cx="529860" cy="510468"/>
              <a:chOff x="6036094" y="3716980"/>
              <a:chExt cx="529860" cy="510468"/>
            </a:xfrm>
          </p:grpSpPr>
          <p:sp>
            <p:nvSpPr>
              <p:cNvPr id="3365" name="Google Shape;3365;p89"/>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89"/>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89"/>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89"/>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89"/>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89"/>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89"/>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89"/>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89"/>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89"/>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75" name="Google Shape;3375;p89"/>
          <p:cNvGrpSpPr/>
          <p:nvPr/>
        </p:nvGrpSpPr>
        <p:grpSpPr>
          <a:xfrm>
            <a:off x="6642016" y="2918653"/>
            <a:ext cx="576302" cy="511871"/>
            <a:chOff x="6644304" y="3073628"/>
            <a:chExt cx="576302" cy="511871"/>
          </a:xfrm>
        </p:grpSpPr>
        <p:sp>
          <p:nvSpPr>
            <p:cNvPr id="3376" name="Google Shape;3376;p89"/>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7" name="Google Shape;3377;p89"/>
            <p:cNvGrpSpPr/>
            <p:nvPr/>
          </p:nvGrpSpPr>
          <p:grpSpPr>
            <a:xfrm>
              <a:off x="6712169" y="3085440"/>
              <a:ext cx="481622" cy="494913"/>
              <a:chOff x="6712169" y="3085440"/>
              <a:chExt cx="481622" cy="494913"/>
            </a:xfrm>
          </p:grpSpPr>
          <p:sp>
            <p:nvSpPr>
              <p:cNvPr id="3378" name="Google Shape;3378;p89"/>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89"/>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89"/>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89"/>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89"/>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3" name="Google Shape;3383;p89"/>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89"/>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89"/>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6" name="Google Shape;3386;p89"/>
          <p:cNvSpPr/>
          <p:nvPr/>
        </p:nvSpPr>
        <p:spPr>
          <a:xfrm>
            <a:off x="6986051" y="2935281"/>
            <a:ext cx="24269" cy="11004"/>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7" name="Google Shape;3387;p89"/>
          <p:cNvGrpSpPr/>
          <p:nvPr/>
        </p:nvGrpSpPr>
        <p:grpSpPr>
          <a:xfrm>
            <a:off x="6649867" y="3561648"/>
            <a:ext cx="560631" cy="511352"/>
            <a:chOff x="6652154" y="3716623"/>
            <a:chExt cx="560631" cy="511352"/>
          </a:xfrm>
        </p:grpSpPr>
        <p:sp>
          <p:nvSpPr>
            <p:cNvPr id="3388" name="Google Shape;3388;p89"/>
            <p:cNvSpPr/>
            <p:nvPr/>
          </p:nvSpPr>
          <p:spPr>
            <a:xfrm>
              <a:off x="6652154" y="3716623"/>
              <a:ext cx="560631" cy="511352"/>
            </a:xfrm>
            <a:custGeom>
              <a:avLst/>
              <a:gdLst/>
              <a:ahLst/>
              <a:cxnLst/>
              <a:rect l="l" t="t" r="r" b="b"/>
              <a:pathLst>
                <a:path w="97163" h="88661" extrusionOk="0">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9" name="Google Shape;3389;p89"/>
            <p:cNvGrpSpPr/>
            <p:nvPr/>
          </p:nvGrpSpPr>
          <p:grpSpPr>
            <a:xfrm>
              <a:off x="6669657" y="3716715"/>
              <a:ext cx="466779" cy="464290"/>
              <a:chOff x="6669657" y="3716715"/>
              <a:chExt cx="466779" cy="464290"/>
            </a:xfrm>
          </p:grpSpPr>
          <p:sp>
            <p:nvSpPr>
              <p:cNvPr id="3390" name="Google Shape;3390;p89"/>
              <p:cNvSpPr/>
              <p:nvPr/>
            </p:nvSpPr>
            <p:spPr>
              <a:xfrm>
                <a:off x="6669657" y="3716715"/>
                <a:ext cx="386382" cy="464290"/>
              </a:xfrm>
              <a:custGeom>
                <a:avLst/>
                <a:gdLst/>
                <a:ahLst/>
                <a:cxnLst/>
                <a:rect l="l" t="t" r="r" b="b"/>
                <a:pathLst>
                  <a:path w="66964" h="80501" extrusionOk="0">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89"/>
              <p:cNvSpPr/>
              <p:nvPr/>
            </p:nvSpPr>
            <p:spPr>
              <a:xfrm>
                <a:off x="7010819" y="4061082"/>
                <a:ext cx="117645" cy="102137"/>
              </a:xfrm>
              <a:custGeom>
                <a:avLst/>
                <a:gdLst/>
                <a:ahLst/>
                <a:cxnLst/>
                <a:rect l="l" t="t" r="r" b="b"/>
                <a:pathLst>
                  <a:path w="20389" h="17709" extrusionOk="0">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89"/>
              <p:cNvSpPr/>
              <p:nvPr/>
            </p:nvSpPr>
            <p:spPr>
              <a:xfrm>
                <a:off x="6995058" y="4000087"/>
                <a:ext cx="41059" cy="51071"/>
              </a:xfrm>
              <a:custGeom>
                <a:avLst/>
                <a:gdLst/>
                <a:ahLst/>
                <a:cxnLst/>
                <a:rect l="l" t="t" r="r" b="b"/>
                <a:pathLst>
                  <a:path w="7116" h="8855" extrusionOk="0">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89"/>
              <p:cNvSpPr/>
              <p:nvPr/>
            </p:nvSpPr>
            <p:spPr>
              <a:xfrm>
                <a:off x="7078892" y="4018504"/>
                <a:ext cx="57544" cy="36030"/>
              </a:xfrm>
              <a:custGeom>
                <a:avLst/>
                <a:gdLst/>
                <a:ahLst/>
                <a:cxnLst/>
                <a:rect l="l" t="t" r="r" b="b"/>
                <a:pathLst>
                  <a:path w="9973" h="6247" extrusionOk="0">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89"/>
              <p:cNvSpPr/>
              <p:nvPr/>
            </p:nvSpPr>
            <p:spPr>
              <a:xfrm>
                <a:off x="7051663" y="3806456"/>
                <a:ext cx="38503" cy="70819"/>
              </a:xfrm>
              <a:custGeom>
                <a:avLst/>
                <a:gdLst/>
                <a:ahLst/>
                <a:cxnLst/>
                <a:rect l="l" t="t" r="r" b="b"/>
                <a:pathLst>
                  <a:path w="6673" h="12279" extrusionOk="0">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89"/>
              <p:cNvSpPr/>
              <p:nvPr/>
            </p:nvSpPr>
            <p:spPr>
              <a:xfrm>
                <a:off x="6984824" y="4061618"/>
                <a:ext cx="42081" cy="8893"/>
              </a:xfrm>
              <a:custGeom>
                <a:avLst/>
                <a:gdLst/>
                <a:ahLst/>
                <a:cxnLst/>
                <a:rect l="l" t="t" r="r" b="b"/>
                <a:pathLst>
                  <a:path w="7293" h="1542" extrusionOk="0">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89"/>
              <p:cNvSpPr/>
              <p:nvPr/>
            </p:nvSpPr>
            <p:spPr>
              <a:xfrm>
                <a:off x="7035181" y="4030478"/>
                <a:ext cx="15469" cy="21703"/>
              </a:xfrm>
              <a:custGeom>
                <a:avLst/>
                <a:gdLst/>
                <a:ahLst/>
                <a:cxnLst/>
                <a:rect l="l" t="t" r="r" b="b"/>
                <a:pathLst>
                  <a:path w="2681" h="3763" extrusionOk="0">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89"/>
              <p:cNvSpPr/>
              <p:nvPr/>
            </p:nvSpPr>
            <p:spPr>
              <a:xfrm>
                <a:off x="7045011" y="3983609"/>
                <a:ext cx="19047" cy="18121"/>
              </a:xfrm>
              <a:custGeom>
                <a:avLst/>
                <a:gdLst/>
                <a:ahLst/>
                <a:cxnLst/>
                <a:rect l="l" t="t" r="r" b="b"/>
                <a:pathLst>
                  <a:path w="3301" h="3142" extrusionOk="0">
                    <a:moveTo>
                      <a:pt x="3301" y="0"/>
                    </a:moveTo>
                    <a:lnTo>
                      <a:pt x="0" y="1455"/>
                    </a:lnTo>
                    <a:lnTo>
                      <a:pt x="550" y="2520"/>
                    </a:lnTo>
                    <a:lnTo>
                      <a:pt x="1154" y="1793"/>
                    </a:lnTo>
                    <a:lnTo>
                      <a:pt x="2804" y="3141"/>
                    </a:lnTo>
                    <a:lnTo>
                      <a:pt x="3301"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89"/>
              <p:cNvSpPr/>
              <p:nvPr/>
            </p:nvSpPr>
            <p:spPr>
              <a:xfrm>
                <a:off x="7034362" y="3943182"/>
                <a:ext cx="9734" cy="24570"/>
              </a:xfrm>
              <a:custGeom>
                <a:avLst/>
                <a:gdLst/>
                <a:ahLst/>
                <a:cxnLst/>
                <a:rect l="l" t="t" r="r" b="b"/>
                <a:pathLst>
                  <a:path w="1687" h="4260" extrusionOk="0">
                    <a:moveTo>
                      <a:pt x="249" y="1"/>
                    </a:moveTo>
                    <a:cubicBezTo>
                      <a:pt x="1" y="2627"/>
                      <a:pt x="1" y="2627"/>
                      <a:pt x="977" y="4259"/>
                    </a:cubicBezTo>
                    <a:cubicBezTo>
                      <a:pt x="1687" y="1261"/>
                      <a:pt x="1687" y="1261"/>
                      <a:pt x="24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89"/>
              <p:cNvSpPr/>
              <p:nvPr/>
            </p:nvSpPr>
            <p:spPr>
              <a:xfrm>
                <a:off x="6724214" y="4015234"/>
                <a:ext cx="1131" cy="513"/>
              </a:xfrm>
              <a:custGeom>
                <a:avLst/>
                <a:gdLst/>
                <a:ahLst/>
                <a:cxnLst/>
                <a:rect l="l" t="t" r="r" b="b"/>
                <a:pathLst>
                  <a:path w="196" h="89" extrusionOk="0">
                    <a:moveTo>
                      <a:pt x="196" y="0"/>
                    </a:moveTo>
                    <a:lnTo>
                      <a:pt x="1" y="89"/>
                    </a:lnTo>
                    <a:lnTo>
                      <a:pt x="1" y="89"/>
                    </a:lnTo>
                    <a:lnTo>
                      <a:pt x="196" y="18"/>
                    </a:lnTo>
                    <a:lnTo>
                      <a:pt x="196"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89"/>
              <p:cNvSpPr/>
              <p:nvPr/>
            </p:nvSpPr>
            <p:spPr>
              <a:xfrm>
                <a:off x="7071623" y="3755083"/>
                <a:ext cx="16589" cy="16380"/>
              </a:xfrm>
              <a:custGeom>
                <a:avLst/>
                <a:gdLst/>
                <a:ahLst/>
                <a:cxnLst/>
                <a:rect l="l" t="t" r="r" b="b"/>
                <a:pathLst>
                  <a:path w="2875" h="2840" extrusionOk="0">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89"/>
              <p:cNvSpPr/>
              <p:nvPr/>
            </p:nvSpPr>
            <p:spPr>
              <a:xfrm>
                <a:off x="6722575" y="4015741"/>
                <a:ext cx="1541" cy="727"/>
              </a:xfrm>
              <a:custGeom>
                <a:avLst/>
                <a:gdLst/>
                <a:ahLst/>
                <a:cxnLst/>
                <a:rect l="l" t="t" r="r" b="b"/>
                <a:pathLst>
                  <a:path w="267" h="126" extrusionOk="0">
                    <a:moveTo>
                      <a:pt x="267" y="1"/>
                    </a:moveTo>
                    <a:cubicBezTo>
                      <a:pt x="178" y="36"/>
                      <a:pt x="89" y="72"/>
                      <a:pt x="1" y="125"/>
                    </a:cubicBezTo>
                    <a:cubicBezTo>
                      <a:pt x="107" y="90"/>
                      <a:pt x="178" y="36"/>
                      <a:pt x="26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89"/>
              <p:cNvSpPr/>
              <p:nvPr/>
            </p:nvSpPr>
            <p:spPr>
              <a:xfrm>
                <a:off x="6772321" y="4116142"/>
                <a:ext cx="30927" cy="46769"/>
              </a:xfrm>
              <a:custGeom>
                <a:avLst/>
                <a:gdLst/>
                <a:ahLst/>
                <a:cxnLst/>
                <a:rect l="l" t="t" r="r" b="b"/>
                <a:pathLst>
                  <a:path w="5360" h="8109" extrusionOk="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3" name="Google Shape;3403;p89"/>
          <p:cNvGrpSpPr/>
          <p:nvPr/>
        </p:nvGrpSpPr>
        <p:grpSpPr>
          <a:xfrm>
            <a:off x="7843958" y="3843056"/>
            <a:ext cx="187557" cy="187557"/>
            <a:chOff x="8565775" y="671075"/>
            <a:chExt cx="441000" cy="441000"/>
          </a:xfrm>
        </p:grpSpPr>
        <p:sp>
          <p:nvSpPr>
            <p:cNvPr id="3404" name="Google Shape;3404;p89"/>
            <p:cNvSpPr/>
            <p:nvPr/>
          </p:nvSpPr>
          <p:spPr>
            <a:xfrm>
              <a:off x="8565775" y="671075"/>
              <a:ext cx="441000" cy="441000"/>
            </a:xfrm>
            <a:prstGeom prst="ellipse">
              <a:avLst/>
            </a:prstGeom>
            <a:gradFill>
              <a:gsLst>
                <a:gs pos="0">
                  <a:srgbClr val="869FB1">
                    <a:alpha val="65920"/>
                  </a:srgbClr>
                </a:gs>
                <a:gs pos="100000">
                  <a:srgbClr val="FFFFFF">
                    <a:alpha val="0"/>
                    <a:alpha val="659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89"/>
            <p:cNvSpPr/>
            <p:nvPr/>
          </p:nvSpPr>
          <p:spPr>
            <a:xfrm>
              <a:off x="8706625" y="811925"/>
              <a:ext cx="159300" cy="159300"/>
            </a:xfrm>
            <a:prstGeom prst="ellipse">
              <a:avLst/>
            </a:pr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6" name="Google Shape;3406;p89"/>
          <p:cNvSpPr/>
          <p:nvPr/>
        </p:nvSpPr>
        <p:spPr>
          <a:xfrm>
            <a:off x="8145172" y="3838977"/>
            <a:ext cx="193683" cy="195716"/>
          </a:xfrm>
          <a:custGeom>
            <a:avLst/>
            <a:gdLst/>
            <a:ahLst/>
            <a:cxnLst/>
            <a:rect l="l" t="t" r="r" b="b"/>
            <a:pathLst>
              <a:path w="194168" h="196207" extrusionOk="0">
                <a:moveTo>
                  <a:pt x="11576" y="0"/>
                </a:moveTo>
                <a:cubicBezTo>
                  <a:pt x="8883" y="0"/>
                  <a:pt x="6181" y="987"/>
                  <a:pt x="4103" y="3065"/>
                </a:cubicBezTo>
                <a:cubicBezTo>
                  <a:pt x="1026" y="5799"/>
                  <a:pt x="1" y="10243"/>
                  <a:pt x="1368" y="14004"/>
                </a:cubicBezTo>
                <a:lnTo>
                  <a:pt x="65293" y="189369"/>
                </a:lnTo>
                <a:cubicBezTo>
                  <a:pt x="67002" y="193471"/>
                  <a:pt x="70762" y="196206"/>
                  <a:pt x="74864" y="196206"/>
                </a:cubicBezTo>
                <a:cubicBezTo>
                  <a:pt x="79308" y="196206"/>
                  <a:pt x="83410" y="193813"/>
                  <a:pt x="85120" y="190053"/>
                </a:cubicBezTo>
                <a:lnTo>
                  <a:pt x="114176" y="124077"/>
                </a:lnTo>
                <a:cubicBezTo>
                  <a:pt x="115202" y="121342"/>
                  <a:pt x="117595" y="119291"/>
                  <a:pt x="119988" y="118266"/>
                </a:cubicBezTo>
                <a:lnTo>
                  <a:pt x="187331" y="92286"/>
                </a:lnTo>
                <a:cubicBezTo>
                  <a:pt x="191433" y="90577"/>
                  <a:pt x="193826" y="86816"/>
                  <a:pt x="193826" y="82714"/>
                </a:cubicBezTo>
                <a:cubicBezTo>
                  <a:pt x="194168" y="78270"/>
                  <a:pt x="191433" y="74510"/>
                  <a:pt x="187673" y="72801"/>
                </a:cubicBezTo>
                <a:lnTo>
                  <a:pt x="15384" y="672"/>
                </a:lnTo>
                <a:cubicBezTo>
                  <a:pt x="14163" y="228"/>
                  <a:pt x="12871" y="0"/>
                  <a:pt x="11576" y="0"/>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89"/>
          <p:cNvSpPr/>
          <p:nvPr/>
        </p:nvSpPr>
        <p:spPr>
          <a:xfrm flipH="1">
            <a:off x="7353411" y="3805432"/>
            <a:ext cx="178589"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8" name="Google Shape;3408;p89"/>
          <p:cNvGrpSpPr/>
          <p:nvPr/>
        </p:nvGrpSpPr>
        <p:grpSpPr>
          <a:xfrm>
            <a:off x="5997813" y="2921275"/>
            <a:ext cx="587871" cy="512373"/>
            <a:chOff x="6000100" y="3076250"/>
            <a:chExt cx="587871" cy="512373"/>
          </a:xfrm>
        </p:grpSpPr>
        <p:sp>
          <p:nvSpPr>
            <p:cNvPr id="3409" name="Google Shape;3409;p89"/>
            <p:cNvSpPr/>
            <p:nvPr/>
          </p:nvSpPr>
          <p:spPr>
            <a:xfrm>
              <a:off x="6000100" y="3076250"/>
              <a:ext cx="587871" cy="512373"/>
            </a:xfrm>
            <a:custGeom>
              <a:avLst/>
              <a:gdLst/>
              <a:ahLst/>
              <a:cxnLst/>
              <a:rect l="l" t="t" r="r" b="b"/>
              <a:pathLst>
                <a:path w="101884" h="88838" extrusionOk="0">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0" name="Google Shape;3410;p89"/>
            <p:cNvGrpSpPr/>
            <p:nvPr/>
          </p:nvGrpSpPr>
          <p:grpSpPr>
            <a:xfrm>
              <a:off x="6031360" y="3076713"/>
              <a:ext cx="539107" cy="480965"/>
              <a:chOff x="6031360" y="3076713"/>
              <a:chExt cx="539107" cy="480965"/>
            </a:xfrm>
          </p:grpSpPr>
          <p:sp>
            <p:nvSpPr>
              <p:cNvPr id="3411" name="Google Shape;3411;p89"/>
              <p:cNvSpPr/>
              <p:nvPr/>
            </p:nvSpPr>
            <p:spPr>
              <a:xfrm>
                <a:off x="6160232" y="3107767"/>
                <a:ext cx="410235" cy="449911"/>
              </a:xfrm>
              <a:custGeom>
                <a:avLst/>
                <a:gdLst/>
                <a:ahLst/>
                <a:cxnLst/>
                <a:rect l="l" t="t" r="r" b="b"/>
                <a:pathLst>
                  <a:path w="71098" h="78008" extrusionOk="0">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89"/>
              <p:cNvSpPr/>
              <p:nvPr/>
            </p:nvSpPr>
            <p:spPr>
              <a:xfrm>
                <a:off x="6031360" y="3319580"/>
                <a:ext cx="62149" cy="151155"/>
              </a:xfrm>
              <a:custGeom>
                <a:avLst/>
                <a:gdLst/>
                <a:ahLst/>
                <a:cxnLst/>
                <a:rect l="l" t="t" r="r" b="b"/>
                <a:pathLst>
                  <a:path w="10771" h="26208" extrusionOk="0">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89"/>
              <p:cNvSpPr/>
              <p:nvPr/>
            </p:nvSpPr>
            <p:spPr>
              <a:xfrm>
                <a:off x="6189159" y="3076713"/>
                <a:ext cx="117131" cy="35868"/>
              </a:xfrm>
              <a:custGeom>
                <a:avLst/>
                <a:gdLst/>
                <a:ahLst/>
                <a:cxnLst/>
                <a:rect l="l" t="t" r="r" b="b"/>
                <a:pathLst>
                  <a:path w="20300" h="6219" extrusionOk="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89"/>
              <p:cNvSpPr/>
              <p:nvPr/>
            </p:nvSpPr>
            <p:spPr>
              <a:xfrm>
                <a:off x="6350006" y="3503923"/>
                <a:ext cx="45156" cy="42581"/>
              </a:xfrm>
              <a:custGeom>
                <a:avLst/>
                <a:gdLst/>
                <a:ahLst/>
                <a:cxnLst/>
                <a:rect l="l" t="t" r="r" b="b"/>
                <a:pathLst>
                  <a:path w="7826" h="7383" extrusionOk="0">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89"/>
              <p:cNvSpPr/>
              <p:nvPr/>
            </p:nvSpPr>
            <p:spPr>
              <a:xfrm>
                <a:off x="6262180" y="3141947"/>
                <a:ext cx="28469" cy="38688"/>
              </a:xfrm>
              <a:custGeom>
                <a:avLst/>
                <a:gdLst/>
                <a:ahLst/>
                <a:cxnLst/>
                <a:rect l="l" t="t" r="r" b="b"/>
                <a:pathLst>
                  <a:path w="4934" h="6708" extrusionOk="0">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89"/>
              <p:cNvSpPr/>
              <p:nvPr/>
            </p:nvSpPr>
            <p:spPr>
              <a:xfrm>
                <a:off x="6251907" y="3101042"/>
                <a:ext cx="26011" cy="13686"/>
              </a:xfrm>
              <a:custGeom>
                <a:avLst/>
                <a:gdLst/>
                <a:ahLst/>
                <a:cxnLst/>
                <a:rect l="l" t="t" r="r" b="b"/>
                <a:pathLst>
                  <a:path w="4508" h="2373" extrusionOk="0">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89"/>
              <p:cNvSpPr/>
              <p:nvPr/>
            </p:nvSpPr>
            <p:spPr>
              <a:xfrm>
                <a:off x="6250613" y="3155645"/>
                <a:ext cx="21609" cy="17008"/>
              </a:xfrm>
              <a:custGeom>
                <a:avLst/>
                <a:gdLst/>
                <a:ahLst/>
                <a:cxnLst/>
                <a:rect l="l" t="t" r="r" b="b"/>
                <a:pathLst>
                  <a:path w="3745" h="2949" extrusionOk="0">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18" name="Google Shape;3418;p89"/>
          <p:cNvGrpSpPr/>
          <p:nvPr/>
        </p:nvGrpSpPr>
        <p:grpSpPr>
          <a:xfrm>
            <a:off x="3574273" y="2854307"/>
            <a:ext cx="2241344" cy="1330656"/>
            <a:chOff x="3597785" y="3065882"/>
            <a:chExt cx="2241344" cy="1330656"/>
          </a:xfrm>
        </p:grpSpPr>
        <p:grpSp>
          <p:nvGrpSpPr>
            <p:cNvPr id="3419" name="Google Shape;3419;p89"/>
            <p:cNvGrpSpPr/>
            <p:nvPr/>
          </p:nvGrpSpPr>
          <p:grpSpPr>
            <a:xfrm>
              <a:off x="5296908" y="3937355"/>
              <a:ext cx="143198" cy="32380"/>
              <a:chOff x="5296908" y="3937355"/>
              <a:chExt cx="143198" cy="32380"/>
            </a:xfrm>
          </p:grpSpPr>
          <p:sp>
            <p:nvSpPr>
              <p:cNvPr id="3420" name="Google Shape;3420;p89"/>
              <p:cNvSpPr/>
              <p:nvPr/>
            </p:nvSpPr>
            <p:spPr>
              <a:xfrm>
                <a:off x="5319457" y="3952794"/>
                <a:ext cx="111895" cy="8"/>
              </a:xfrm>
              <a:custGeom>
                <a:avLst/>
                <a:gdLst/>
                <a:ahLst/>
                <a:cxnLst/>
                <a:rect l="l" t="t" r="r" b="b"/>
                <a:pathLst>
                  <a:path w="14227" h="1" fill="none" extrusionOk="0">
                    <a:moveTo>
                      <a:pt x="1" y="0"/>
                    </a:moveTo>
                    <a:lnTo>
                      <a:pt x="142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1" name="Google Shape;3421;p89"/>
              <p:cNvGrpSpPr/>
              <p:nvPr/>
            </p:nvGrpSpPr>
            <p:grpSpPr>
              <a:xfrm>
                <a:off x="5402331" y="3937355"/>
                <a:ext cx="37776" cy="32380"/>
                <a:chOff x="5402331" y="3937355"/>
                <a:chExt cx="37776" cy="32380"/>
              </a:xfrm>
            </p:grpSpPr>
            <p:sp>
              <p:nvSpPr>
                <p:cNvPr id="3422" name="Google Shape;3422;p89"/>
                <p:cNvSpPr/>
                <p:nvPr/>
              </p:nvSpPr>
              <p:spPr>
                <a:xfrm>
                  <a:off x="5402331" y="3937355"/>
                  <a:ext cx="37776" cy="32380"/>
                </a:xfrm>
                <a:custGeom>
                  <a:avLst/>
                  <a:gdLst/>
                  <a:ahLst/>
                  <a:cxnLst/>
                  <a:rect l="l" t="t" r="r" b="b"/>
                  <a:pathLst>
                    <a:path w="4803" h="4117" extrusionOk="0">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89"/>
                <p:cNvSpPr/>
                <p:nvPr/>
              </p:nvSpPr>
              <p:spPr>
                <a:xfrm>
                  <a:off x="5415174" y="3946990"/>
                  <a:ext cx="15321" cy="13064"/>
                </a:xfrm>
                <a:custGeom>
                  <a:avLst/>
                  <a:gdLst/>
                  <a:ahLst/>
                  <a:cxnLst/>
                  <a:rect l="l" t="t" r="r" b="b"/>
                  <a:pathLst>
                    <a:path w="1948" h="1661" extrusionOk="0">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4" name="Google Shape;3424;p89"/>
              <p:cNvGrpSpPr/>
              <p:nvPr/>
            </p:nvGrpSpPr>
            <p:grpSpPr>
              <a:xfrm>
                <a:off x="5296908" y="3937355"/>
                <a:ext cx="37783" cy="32380"/>
                <a:chOff x="5296908" y="3937355"/>
                <a:chExt cx="37783" cy="32380"/>
              </a:xfrm>
            </p:grpSpPr>
            <p:sp>
              <p:nvSpPr>
                <p:cNvPr id="3425" name="Google Shape;3425;p89"/>
                <p:cNvSpPr/>
                <p:nvPr/>
              </p:nvSpPr>
              <p:spPr>
                <a:xfrm>
                  <a:off x="5296908" y="3937355"/>
                  <a:ext cx="37783" cy="32380"/>
                </a:xfrm>
                <a:custGeom>
                  <a:avLst/>
                  <a:gdLst/>
                  <a:ahLst/>
                  <a:cxnLst/>
                  <a:rect l="l" t="t" r="r" b="b"/>
                  <a:pathLst>
                    <a:path w="4804" h="4117" extrusionOk="0">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89"/>
                <p:cNvSpPr/>
                <p:nvPr/>
              </p:nvSpPr>
              <p:spPr>
                <a:xfrm>
                  <a:off x="5309846" y="3946990"/>
                  <a:ext cx="15235" cy="13064"/>
                </a:xfrm>
                <a:custGeom>
                  <a:avLst/>
                  <a:gdLst/>
                  <a:ahLst/>
                  <a:cxnLst/>
                  <a:rect l="l" t="t" r="r" b="b"/>
                  <a:pathLst>
                    <a:path w="1937" h="1661" extrusionOk="0">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7" name="Google Shape;3427;p89"/>
            <p:cNvGrpSpPr/>
            <p:nvPr/>
          </p:nvGrpSpPr>
          <p:grpSpPr>
            <a:xfrm>
              <a:off x="4724163" y="3119631"/>
              <a:ext cx="120838" cy="84218"/>
              <a:chOff x="4724163" y="3119631"/>
              <a:chExt cx="120838" cy="84218"/>
            </a:xfrm>
          </p:grpSpPr>
          <p:grpSp>
            <p:nvGrpSpPr>
              <p:cNvPr id="3428" name="Google Shape;3428;p89"/>
              <p:cNvGrpSpPr/>
              <p:nvPr/>
            </p:nvGrpSpPr>
            <p:grpSpPr>
              <a:xfrm>
                <a:off x="4746712" y="3132773"/>
                <a:ext cx="86869" cy="56424"/>
                <a:chOff x="4746712" y="3132773"/>
                <a:chExt cx="86869" cy="56424"/>
              </a:xfrm>
            </p:grpSpPr>
            <p:sp>
              <p:nvSpPr>
                <p:cNvPr id="3429" name="Google Shape;3429;p89"/>
                <p:cNvSpPr/>
                <p:nvPr/>
              </p:nvSpPr>
              <p:spPr>
                <a:xfrm>
                  <a:off x="4746712" y="3132773"/>
                  <a:ext cx="86869" cy="56424"/>
                </a:xfrm>
                <a:custGeom>
                  <a:avLst/>
                  <a:gdLst/>
                  <a:ahLst/>
                  <a:cxnLst/>
                  <a:rect l="l" t="t" r="r" b="b"/>
                  <a:pathLst>
                    <a:path w="11045" h="7174" fill="none" extrusionOk="0">
                      <a:moveTo>
                        <a:pt x="0" y="1597"/>
                      </a:moveTo>
                      <a:cubicBezTo>
                        <a:pt x="242" y="1743"/>
                        <a:pt x="3532" y="7174"/>
                        <a:pt x="3532" y="7174"/>
                      </a:cubicBezTo>
                      <a:lnTo>
                        <a:pt x="6290" y="3315"/>
                      </a:lnTo>
                      <a:lnTo>
                        <a:pt x="11044" y="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89"/>
                <p:cNvSpPr/>
                <p:nvPr/>
              </p:nvSpPr>
              <p:spPr>
                <a:xfrm>
                  <a:off x="4746712" y="3145334"/>
                  <a:ext cx="49479" cy="13520"/>
                </a:xfrm>
                <a:custGeom>
                  <a:avLst/>
                  <a:gdLst/>
                  <a:ahLst/>
                  <a:cxnLst/>
                  <a:rect l="l" t="t" r="r" b="b"/>
                  <a:pathLst>
                    <a:path w="6291" h="1719" fill="none" extrusionOk="0">
                      <a:moveTo>
                        <a:pt x="0" y="0"/>
                      </a:moveTo>
                      <a:lnTo>
                        <a:pt x="6290" y="171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1" name="Google Shape;3431;p89"/>
              <p:cNvGrpSpPr/>
              <p:nvPr/>
            </p:nvGrpSpPr>
            <p:grpSpPr>
              <a:xfrm>
                <a:off x="4773634" y="3143336"/>
                <a:ext cx="37776" cy="32451"/>
                <a:chOff x="4773634" y="3143336"/>
                <a:chExt cx="37776" cy="32451"/>
              </a:xfrm>
            </p:grpSpPr>
            <p:sp>
              <p:nvSpPr>
                <p:cNvPr id="3432" name="Google Shape;3432;p89"/>
                <p:cNvSpPr/>
                <p:nvPr/>
              </p:nvSpPr>
              <p:spPr>
                <a:xfrm>
                  <a:off x="4773634" y="3143336"/>
                  <a:ext cx="37776" cy="32451"/>
                </a:xfrm>
                <a:custGeom>
                  <a:avLst/>
                  <a:gdLst/>
                  <a:ahLst/>
                  <a:cxnLst/>
                  <a:rect l="l" t="t" r="r" b="b"/>
                  <a:pathLst>
                    <a:path w="4803" h="4126" extrusionOk="0">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89"/>
                <p:cNvSpPr/>
                <p:nvPr/>
              </p:nvSpPr>
              <p:spPr>
                <a:xfrm>
                  <a:off x="4788664" y="3153041"/>
                  <a:ext cx="13048" cy="13040"/>
                </a:xfrm>
                <a:custGeom>
                  <a:avLst/>
                  <a:gdLst/>
                  <a:ahLst/>
                  <a:cxnLst/>
                  <a:rect l="l" t="t" r="r" b="b"/>
                  <a:pathLst>
                    <a:path w="1659" h="1658" extrusionOk="0">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4" name="Google Shape;3434;p89"/>
              <p:cNvGrpSpPr/>
              <p:nvPr/>
            </p:nvGrpSpPr>
            <p:grpSpPr>
              <a:xfrm>
                <a:off x="4724163" y="3131248"/>
                <a:ext cx="37776" cy="32459"/>
                <a:chOff x="4724163" y="3131248"/>
                <a:chExt cx="37776" cy="32459"/>
              </a:xfrm>
            </p:grpSpPr>
            <p:sp>
              <p:nvSpPr>
                <p:cNvPr id="3435" name="Google Shape;3435;p89"/>
                <p:cNvSpPr/>
                <p:nvPr/>
              </p:nvSpPr>
              <p:spPr>
                <a:xfrm>
                  <a:off x="4724163" y="3131248"/>
                  <a:ext cx="37776" cy="32459"/>
                </a:xfrm>
                <a:custGeom>
                  <a:avLst/>
                  <a:gdLst/>
                  <a:ahLst/>
                  <a:cxnLst/>
                  <a:rect l="l" t="t" r="r" b="b"/>
                  <a:pathLst>
                    <a:path w="4803" h="4127" extrusionOk="0">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89"/>
                <p:cNvSpPr/>
                <p:nvPr/>
              </p:nvSpPr>
              <p:spPr>
                <a:xfrm>
                  <a:off x="4739288" y="3140953"/>
                  <a:ext cx="13040" cy="13048"/>
                </a:xfrm>
                <a:custGeom>
                  <a:avLst/>
                  <a:gdLst/>
                  <a:ahLst/>
                  <a:cxnLst/>
                  <a:rect l="l" t="t" r="r" b="b"/>
                  <a:pathLst>
                    <a:path w="1658" h="1659" extrusionOk="0">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89"/>
              <p:cNvGrpSpPr/>
              <p:nvPr/>
            </p:nvGrpSpPr>
            <p:grpSpPr>
              <a:xfrm>
                <a:off x="4755081" y="3176054"/>
                <a:ext cx="32357" cy="27795"/>
                <a:chOff x="4755081" y="3176054"/>
                <a:chExt cx="32357" cy="27795"/>
              </a:xfrm>
            </p:grpSpPr>
            <p:sp>
              <p:nvSpPr>
                <p:cNvPr id="3438" name="Google Shape;3438;p89"/>
                <p:cNvSpPr/>
                <p:nvPr/>
              </p:nvSpPr>
              <p:spPr>
                <a:xfrm>
                  <a:off x="4755081" y="3176054"/>
                  <a:ext cx="32357" cy="27795"/>
                </a:xfrm>
                <a:custGeom>
                  <a:avLst/>
                  <a:gdLst/>
                  <a:ahLst/>
                  <a:cxnLst/>
                  <a:rect l="l" t="t" r="r" b="b"/>
                  <a:pathLst>
                    <a:path w="4114" h="3534" extrusionOk="0">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89"/>
                <p:cNvSpPr/>
                <p:nvPr/>
              </p:nvSpPr>
              <p:spPr>
                <a:xfrm>
                  <a:off x="4767924" y="3185768"/>
                  <a:ext cx="9902" cy="8392"/>
                </a:xfrm>
                <a:custGeom>
                  <a:avLst/>
                  <a:gdLst/>
                  <a:ahLst/>
                  <a:cxnLst/>
                  <a:rect l="l" t="t" r="r" b="b"/>
                  <a:pathLst>
                    <a:path w="1259" h="1067" extrusionOk="0">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0" name="Google Shape;3440;p89"/>
              <p:cNvGrpSpPr/>
              <p:nvPr/>
            </p:nvGrpSpPr>
            <p:grpSpPr>
              <a:xfrm>
                <a:off x="4812550" y="3119631"/>
                <a:ext cx="32451" cy="27803"/>
                <a:chOff x="4812550" y="3119631"/>
                <a:chExt cx="32451" cy="27803"/>
              </a:xfrm>
            </p:grpSpPr>
            <p:sp>
              <p:nvSpPr>
                <p:cNvPr id="3441" name="Google Shape;3441;p89"/>
                <p:cNvSpPr/>
                <p:nvPr/>
              </p:nvSpPr>
              <p:spPr>
                <a:xfrm>
                  <a:off x="4812550" y="3119631"/>
                  <a:ext cx="32451" cy="27803"/>
                </a:xfrm>
                <a:custGeom>
                  <a:avLst/>
                  <a:gdLst/>
                  <a:ahLst/>
                  <a:cxnLst/>
                  <a:rect l="l" t="t" r="r" b="b"/>
                  <a:pathLst>
                    <a:path w="4126" h="3535" extrusionOk="0">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89"/>
                <p:cNvSpPr/>
                <p:nvPr/>
              </p:nvSpPr>
              <p:spPr>
                <a:xfrm>
                  <a:off x="4826912" y="3129352"/>
                  <a:ext cx="8478" cy="8376"/>
                </a:xfrm>
                <a:custGeom>
                  <a:avLst/>
                  <a:gdLst/>
                  <a:ahLst/>
                  <a:cxnLst/>
                  <a:rect l="l" t="t" r="r" b="b"/>
                  <a:pathLst>
                    <a:path w="1078" h="1065" extrusionOk="0">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43" name="Google Shape;3443;p89"/>
            <p:cNvGrpSpPr/>
            <p:nvPr/>
          </p:nvGrpSpPr>
          <p:grpSpPr>
            <a:xfrm>
              <a:off x="5382826" y="4027197"/>
              <a:ext cx="268967" cy="250422"/>
              <a:chOff x="5382826" y="4027197"/>
              <a:chExt cx="268967" cy="250422"/>
            </a:xfrm>
          </p:grpSpPr>
          <p:grpSp>
            <p:nvGrpSpPr>
              <p:cNvPr id="3444" name="Google Shape;3444;p89"/>
              <p:cNvGrpSpPr/>
              <p:nvPr/>
            </p:nvGrpSpPr>
            <p:grpSpPr>
              <a:xfrm>
                <a:off x="5405280" y="4042510"/>
                <a:ext cx="237570" cy="218647"/>
                <a:chOff x="5405280" y="4042510"/>
                <a:chExt cx="237570" cy="218647"/>
              </a:xfrm>
            </p:grpSpPr>
            <p:sp>
              <p:nvSpPr>
                <p:cNvPr id="3445" name="Google Shape;3445;p89"/>
                <p:cNvSpPr/>
                <p:nvPr/>
              </p:nvSpPr>
              <p:spPr>
                <a:xfrm>
                  <a:off x="5405280" y="4042510"/>
                  <a:ext cx="144999" cy="173832"/>
                </a:xfrm>
                <a:custGeom>
                  <a:avLst/>
                  <a:gdLst/>
                  <a:ahLst/>
                  <a:cxnLst/>
                  <a:rect l="l" t="t" r="r" b="b"/>
                  <a:pathLst>
                    <a:path w="18436" h="22102" fill="none" extrusionOk="0">
                      <a:moveTo>
                        <a:pt x="0" y="12037"/>
                      </a:moveTo>
                      <a:cubicBezTo>
                        <a:pt x="702" y="12073"/>
                        <a:pt x="12302" y="22101"/>
                        <a:pt x="12302" y="22101"/>
                      </a:cubicBezTo>
                      <a:lnTo>
                        <a:pt x="11819" y="13005"/>
                      </a:lnTo>
                      <a:lnTo>
                        <a:pt x="18435" y="1"/>
                      </a:lnTo>
                      <a:lnTo>
                        <a:pt x="0" y="125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89"/>
                <p:cNvSpPr/>
                <p:nvPr/>
              </p:nvSpPr>
              <p:spPr>
                <a:xfrm>
                  <a:off x="5502036" y="4125093"/>
                  <a:ext cx="134350" cy="135585"/>
                </a:xfrm>
                <a:custGeom>
                  <a:avLst/>
                  <a:gdLst/>
                  <a:ahLst/>
                  <a:cxnLst/>
                  <a:rect l="l" t="t" r="r" b="b"/>
                  <a:pathLst>
                    <a:path w="17082" h="17239" fill="none" extrusionOk="0">
                      <a:moveTo>
                        <a:pt x="13513" y="17239"/>
                      </a:moveTo>
                      <a:lnTo>
                        <a:pt x="12690" y="8614"/>
                      </a:lnTo>
                      <a:lnTo>
                        <a:pt x="17081" y="1"/>
                      </a:lnTo>
                      <a:lnTo>
                        <a:pt x="0" y="202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89"/>
                <p:cNvSpPr/>
                <p:nvPr/>
              </p:nvSpPr>
              <p:spPr>
                <a:xfrm>
                  <a:off x="5543704" y="4042990"/>
                  <a:ext cx="99146" cy="81639"/>
                </a:xfrm>
                <a:custGeom>
                  <a:avLst/>
                  <a:gdLst/>
                  <a:ahLst/>
                  <a:cxnLst/>
                  <a:rect l="l" t="t" r="r" b="b"/>
                  <a:pathLst>
                    <a:path w="12606" h="10380" fill="none" extrusionOk="0">
                      <a:moveTo>
                        <a:pt x="1" y="0"/>
                      </a:moveTo>
                      <a:lnTo>
                        <a:pt x="12606" y="1037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89"/>
                <p:cNvSpPr/>
                <p:nvPr/>
              </p:nvSpPr>
              <p:spPr>
                <a:xfrm>
                  <a:off x="5501941" y="4140980"/>
                  <a:ext cx="103708" cy="51862"/>
                </a:xfrm>
                <a:custGeom>
                  <a:avLst/>
                  <a:gdLst/>
                  <a:ahLst/>
                  <a:cxnLst/>
                  <a:rect l="l" t="t" r="r" b="b"/>
                  <a:pathLst>
                    <a:path w="13186" h="6594" fill="none" extrusionOk="0">
                      <a:moveTo>
                        <a:pt x="13186" y="6594"/>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89"/>
                <p:cNvSpPr/>
                <p:nvPr/>
              </p:nvSpPr>
              <p:spPr>
                <a:xfrm>
                  <a:off x="5495854" y="4211010"/>
                  <a:ext cx="105989" cy="50147"/>
                </a:xfrm>
                <a:custGeom>
                  <a:avLst/>
                  <a:gdLst/>
                  <a:ahLst/>
                  <a:cxnLst/>
                  <a:rect l="l" t="t" r="r" b="b"/>
                  <a:pathLst>
                    <a:path w="13476" h="6376" fill="none" extrusionOk="0">
                      <a:moveTo>
                        <a:pt x="0" y="0"/>
                      </a:moveTo>
                      <a:lnTo>
                        <a:pt x="13476" y="637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89"/>
                <p:cNvSpPr/>
                <p:nvPr/>
              </p:nvSpPr>
              <p:spPr>
                <a:xfrm>
                  <a:off x="5405280" y="4134420"/>
                  <a:ext cx="96669" cy="6567"/>
                </a:xfrm>
                <a:custGeom>
                  <a:avLst/>
                  <a:gdLst/>
                  <a:ahLst/>
                  <a:cxnLst/>
                  <a:rect l="l" t="t" r="r" b="b"/>
                  <a:pathLst>
                    <a:path w="12291" h="835" fill="none" extrusionOk="0">
                      <a:moveTo>
                        <a:pt x="12290" y="835"/>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1" name="Google Shape;3451;p89"/>
              <p:cNvGrpSpPr/>
              <p:nvPr/>
            </p:nvGrpSpPr>
            <p:grpSpPr>
              <a:xfrm>
                <a:off x="5382826" y="4125549"/>
                <a:ext cx="37776" cy="32380"/>
                <a:chOff x="5382826" y="4125549"/>
                <a:chExt cx="37776" cy="32380"/>
              </a:xfrm>
            </p:grpSpPr>
            <p:sp>
              <p:nvSpPr>
                <p:cNvPr id="3452" name="Google Shape;3452;p89"/>
                <p:cNvSpPr/>
                <p:nvPr/>
              </p:nvSpPr>
              <p:spPr>
                <a:xfrm>
                  <a:off x="5382826" y="4125549"/>
                  <a:ext cx="37776" cy="32380"/>
                </a:xfrm>
                <a:custGeom>
                  <a:avLst/>
                  <a:gdLst/>
                  <a:ahLst/>
                  <a:cxnLst/>
                  <a:rect l="l" t="t" r="r" b="b"/>
                  <a:pathLst>
                    <a:path w="4803" h="4117" extrusionOk="0">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89"/>
                <p:cNvSpPr/>
                <p:nvPr/>
              </p:nvSpPr>
              <p:spPr>
                <a:xfrm>
                  <a:off x="5395669" y="4135176"/>
                  <a:ext cx="15227" cy="13072"/>
                </a:xfrm>
                <a:custGeom>
                  <a:avLst/>
                  <a:gdLst/>
                  <a:ahLst/>
                  <a:cxnLst/>
                  <a:rect l="l" t="t" r="r" b="b"/>
                  <a:pathLst>
                    <a:path w="1936" h="1662" extrusionOk="0">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89"/>
              <p:cNvGrpSpPr/>
              <p:nvPr/>
            </p:nvGrpSpPr>
            <p:grpSpPr>
              <a:xfrm>
                <a:off x="5475680" y="4195587"/>
                <a:ext cx="37783" cy="32364"/>
                <a:chOff x="5475680" y="4195587"/>
                <a:chExt cx="37783" cy="32364"/>
              </a:xfrm>
            </p:grpSpPr>
            <p:sp>
              <p:nvSpPr>
                <p:cNvPr id="3455" name="Google Shape;3455;p89"/>
                <p:cNvSpPr/>
                <p:nvPr/>
              </p:nvSpPr>
              <p:spPr>
                <a:xfrm>
                  <a:off x="5475680" y="4195587"/>
                  <a:ext cx="37783" cy="32364"/>
                </a:xfrm>
                <a:custGeom>
                  <a:avLst/>
                  <a:gdLst/>
                  <a:ahLst/>
                  <a:cxnLst/>
                  <a:rect l="l" t="t" r="r" b="b"/>
                  <a:pathLst>
                    <a:path w="4804" h="4115" extrusionOk="0">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89"/>
                <p:cNvSpPr/>
                <p:nvPr/>
              </p:nvSpPr>
              <p:spPr>
                <a:xfrm>
                  <a:off x="5488523" y="4205300"/>
                  <a:ext cx="15329" cy="13040"/>
                </a:xfrm>
                <a:custGeom>
                  <a:avLst/>
                  <a:gdLst/>
                  <a:ahLst/>
                  <a:cxnLst/>
                  <a:rect l="l" t="t" r="r" b="b"/>
                  <a:pathLst>
                    <a:path w="1949" h="1658" extrusionOk="0">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7" name="Google Shape;3457;p89"/>
              <p:cNvGrpSpPr/>
              <p:nvPr/>
            </p:nvGrpSpPr>
            <p:grpSpPr>
              <a:xfrm>
                <a:off x="5532575" y="4027197"/>
                <a:ext cx="33308" cy="32262"/>
                <a:chOff x="5532575" y="4027197"/>
                <a:chExt cx="33308" cy="32262"/>
              </a:xfrm>
            </p:grpSpPr>
            <p:sp>
              <p:nvSpPr>
                <p:cNvPr id="3458" name="Google Shape;3458;p89"/>
                <p:cNvSpPr/>
                <p:nvPr/>
              </p:nvSpPr>
              <p:spPr>
                <a:xfrm>
                  <a:off x="5532575" y="4027197"/>
                  <a:ext cx="33308" cy="32262"/>
                </a:xfrm>
                <a:custGeom>
                  <a:avLst/>
                  <a:gdLst/>
                  <a:ahLst/>
                  <a:cxnLst/>
                  <a:rect l="l" t="t" r="r" b="b"/>
                  <a:pathLst>
                    <a:path w="4235" h="4102" extrusionOk="0">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89"/>
                <p:cNvSpPr/>
                <p:nvPr/>
              </p:nvSpPr>
              <p:spPr>
                <a:xfrm>
                  <a:off x="5540661" y="4036792"/>
                  <a:ext cx="15502" cy="13064"/>
                </a:xfrm>
                <a:custGeom>
                  <a:avLst/>
                  <a:gdLst/>
                  <a:ahLst/>
                  <a:cxnLst/>
                  <a:rect l="l" t="t" r="r" b="b"/>
                  <a:pathLst>
                    <a:path w="1971" h="1661" extrusionOk="0">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0" name="Google Shape;3460;p89"/>
              <p:cNvGrpSpPr/>
              <p:nvPr/>
            </p:nvGrpSpPr>
            <p:grpSpPr>
              <a:xfrm>
                <a:off x="5590706" y="4245348"/>
                <a:ext cx="33497" cy="32270"/>
                <a:chOff x="5590706" y="4245348"/>
                <a:chExt cx="33497" cy="32270"/>
              </a:xfrm>
            </p:grpSpPr>
            <p:sp>
              <p:nvSpPr>
                <p:cNvPr id="3461" name="Google Shape;3461;p89"/>
                <p:cNvSpPr/>
                <p:nvPr/>
              </p:nvSpPr>
              <p:spPr>
                <a:xfrm>
                  <a:off x="5590706" y="4245348"/>
                  <a:ext cx="33497" cy="32270"/>
                </a:xfrm>
                <a:custGeom>
                  <a:avLst/>
                  <a:gdLst/>
                  <a:ahLst/>
                  <a:cxnLst/>
                  <a:rect l="l" t="t" r="r" b="b"/>
                  <a:pathLst>
                    <a:path w="4259" h="4103" extrusionOk="0">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89"/>
                <p:cNvSpPr/>
                <p:nvPr/>
              </p:nvSpPr>
              <p:spPr>
                <a:xfrm>
                  <a:off x="5598791" y="4254944"/>
                  <a:ext cx="15408" cy="13048"/>
                </a:xfrm>
                <a:custGeom>
                  <a:avLst/>
                  <a:gdLst/>
                  <a:ahLst/>
                  <a:cxnLst/>
                  <a:rect l="l" t="t" r="r" b="b"/>
                  <a:pathLst>
                    <a:path w="1959" h="1659" extrusionOk="0">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89"/>
              <p:cNvGrpSpPr/>
              <p:nvPr/>
            </p:nvGrpSpPr>
            <p:grpSpPr>
              <a:xfrm>
                <a:off x="5618681" y="4109677"/>
                <a:ext cx="33112" cy="32357"/>
                <a:chOff x="5618681" y="4109677"/>
                <a:chExt cx="33112" cy="32357"/>
              </a:xfrm>
            </p:grpSpPr>
            <p:sp>
              <p:nvSpPr>
                <p:cNvPr id="3464" name="Google Shape;3464;p89"/>
                <p:cNvSpPr/>
                <p:nvPr/>
              </p:nvSpPr>
              <p:spPr>
                <a:xfrm>
                  <a:off x="5618681" y="4109677"/>
                  <a:ext cx="33112" cy="32357"/>
                </a:xfrm>
                <a:custGeom>
                  <a:avLst/>
                  <a:gdLst/>
                  <a:ahLst/>
                  <a:cxnLst/>
                  <a:rect l="l" t="t" r="r" b="b"/>
                  <a:pathLst>
                    <a:path w="4210" h="4114" extrusionOk="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89"/>
                <p:cNvSpPr/>
                <p:nvPr/>
              </p:nvSpPr>
              <p:spPr>
                <a:xfrm>
                  <a:off x="5626767" y="4119280"/>
                  <a:ext cx="15494" cy="13056"/>
                </a:xfrm>
                <a:custGeom>
                  <a:avLst/>
                  <a:gdLst/>
                  <a:ahLst/>
                  <a:cxnLst/>
                  <a:rect l="l" t="t" r="r" b="b"/>
                  <a:pathLst>
                    <a:path w="1970" h="1660" extrusionOk="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6" name="Google Shape;3466;p89"/>
              <p:cNvGrpSpPr/>
              <p:nvPr/>
            </p:nvGrpSpPr>
            <p:grpSpPr>
              <a:xfrm>
                <a:off x="5479298" y="4128262"/>
                <a:ext cx="31405" cy="26906"/>
                <a:chOff x="5479298" y="4128262"/>
                <a:chExt cx="31405" cy="26906"/>
              </a:xfrm>
            </p:grpSpPr>
            <p:sp>
              <p:nvSpPr>
                <p:cNvPr id="3467" name="Google Shape;3467;p89"/>
                <p:cNvSpPr/>
                <p:nvPr/>
              </p:nvSpPr>
              <p:spPr>
                <a:xfrm>
                  <a:off x="5479298" y="4128262"/>
                  <a:ext cx="31405" cy="26906"/>
                </a:xfrm>
                <a:custGeom>
                  <a:avLst/>
                  <a:gdLst/>
                  <a:ahLst/>
                  <a:cxnLst/>
                  <a:rect l="l" t="t" r="r" b="b"/>
                  <a:pathLst>
                    <a:path w="3993" h="3421" extrusionOk="0">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89"/>
                <p:cNvSpPr/>
                <p:nvPr/>
              </p:nvSpPr>
              <p:spPr>
                <a:xfrm>
                  <a:off x="5493471" y="4137936"/>
                  <a:ext cx="7621" cy="7621"/>
                </a:xfrm>
                <a:custGeom>
                  <a:avLst/>
                  <a:gdLst/>
                  <a:ahLst/>
                  <a:cxnLst/>
                  <a:rect l="l" t="t" r="r" b="b"/>
                  <a:pathLst>
                    <a:path w="969" h="969" extrusionOk="0">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9" name="Google Shape;3469;p89"/>
              <p:cNvGrpSpPr/>
              <p:nvPr/>
            </p:nvGrpSpPr>
            <p:grpSpPr>
              <a:xfrm>
                <a:off x="5582903" y="4180116"/>
                <a:ext cx="31499" cy="26898"/>
                <a:chOff x="5582903" y="4180116"/>
                <a:chExt cx="31499" cy="26898"/>
              </a:xfrm>
            </p:grpSpPr>
            <p:sp>
              <p:nvSpPr>
                <p:cNvPr id="3470" name="Google Shape;3470;p89"/>
                <p:cNvSpPr/>
                <p:nvPr/>
              </p:nvSpPr>
              <p:spPr>
                <a:xfrm>
                  <a:off x="5582903" y="4180116"/>
                  <a:ext cx="31499" cy="26898"/>
                </a:xfrm>
                <a:custGeom>
                  <a:avLst/>
                  <a:gdLst/>
                  <a:ahLst/>
                  <a:cxnLst/>
                  <a:rect l="l" t="t" r="r" b="b"/>
                  <a:pathLst>
                    <a:path w="4005" h="3420" extrusionOk="0">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89"/>
                <p:cNvSpPr/>
                <p:nvPr/>
              </p:nvSpPr>
              <p:spPr>
                <a:xfrm>
                  <a:off x="5597084" y="4189790"/>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72" name="Google Shape;3472;p89"/>
            <p:cNvGrpSpPr/>
            <p:nvPr/>
          </p:nvGrpSpPr>
          <p:grpSpPr>
            <a:xfrm>
              <a:off x="3977681" y="3230323"/>
              <a:ext cx="94584" cy="84085"/>
              <a:chOff x="3977681" y="3230323"/>
              <a:chExt cx="94584" cy="84085"/>
            </a:xfrm>
          </p:grpSpPr>
          <p:grpSp>
            <p:nvGrpSpPr>
              <p:cNvPr id="3473" name="Google Shape;3473;p89"/>
              <p:cNvGrpSpPr/>
              <p:nvPr/>
            </p:nvGrpSpPr>
            <p:grpSpPr>
              <a:xfrm>
                <a:off x="4000135" y="3243041"/>
                <a:ext cx="59570" cy="57186"/>
                <a:chOff x="4000135" y="3243041"/>
                <a:chExt cx="59570" cy="57186"/>
              </a:xfrm>
            </p:grpSpPr>
            <p:sp>
              <p:nvSpPr>
                <p:cNvPr id="3474" name="Google Shape;3474;p89"/>
                <p:cNvSpPr/>
                <p:nvPr/>
              </p:nvSpPr>
              <p:spPr>
                <a:xfrm>
                  <a:off x="4000135" y="3243041"/>
                  <a:ext cx="59570" cy="57092"/>
                </a:xfrm>
                <a:custGeom>
                  <a:avLst/>
                  <a:gdLst/>
                  <a:ahLst/>
                  <a:cxnLst/>
                  <a:rect l="l" t="t" r="r" b="b"/>
                  <a:pathLst>
                    <a:path w="7574" h="7259" fill="none" extrusionOk="0">
                      <a:moveTo>
                        <a:pt x="1" y="2323"/>
                      </a:moveTo>
                      <a:lnTo>
                        <a:pt x="2577" y="7259"/>
                      </a:lnTo>
                      <a:lnTo>
                        <a:pt x="7573" y="4114"/>
                      </a:lnTo>
                      <a:lnTo>
                        <a:pt x="5541" y="1"/>
                      </a:lnTo>
                      <a:lnTo>
                        <a:pt x="352" y="232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89"/>
                <p:cNvSpPr/>
                <p:nvPr/>
              </p:nvSpPr>
              <p:spPr>
                <a:xfrm>
                  <a:off x="4024210" y="3246847"/>
                  <a:ext cx="15706" cy="53380"/>
                </a:xfrm>
                <a:custGeom>
                  <a:avLst/>
                  <a:gdLst/>
                  <a:ahLst/>
                  <a:cxnLst/>
                  <a:rect l="l" t="t" r="r" b="b"/>
                  <a:pathLst>
                    <a:path w="1997" h="6787" fill="none" extrusionOk="0">
                      <a:moveTo>
                        <a:pt x="0" y="6787"/>
                      </a:moveTo>
                      <a:lnTo>
                        <a:pt x="199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89"/>
                <p:cNvSpPr/>
                <p:nvPr/>
              </p:nvSpPr>
              <p:spPr>
                <a:xfrm>
                  <a:off x="4002896" y="3261311"/>
                  <a:ext cx="56809" cy="14086"/>
                </a:xfrm>
                <a:custGeom>
                  <a:avLst/>
                  <a:gdLst/>
                  <a:ahLst/>
                  <a:cxnLst/>
                  <a:rect l="l" t="t" r="r" b="b"/>
                  <a:pathLst>
                    <a:path w="7223" h="1791" fill="none" extrusionOk="0">
                      <a:moveTo>
                        <a:pt x="7222" y="179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7" name="Google Shape;3477;p89"/>
              <p:cNvGrpSpPr/>
              <p:nvPr/>
            </p:nvGrpSpPr>
            <p:grpSpPr>
              <a:xfrm>
                <a:off x="3977681" y="3245872"/>
                <a:ext cx="37783" cy="32380"/>
                <a:chOff x="3977681" y="3245872"/>
                <a:chExt cx="37783" cy="32380"/>
              </a:xfrm>
            </p:grpSpPr>
            <p:sp>
              <p:nvSpPr>
                <p:cNvPr id="3478" name="Google Shape;3478;p89"/>
                <p:cNvSpPr/>
                <p:nvPr/>
              </p:nvSpPr>
              <p:spPr>
                <a:xfrm>
                  <a:off x="3977681" y="3245872"/>
                  <a:ext cx="37783" cy="32380"/>
                </a:xfrm>
                <a:custGeom>
                  <a:avLst/>
                  <a:gdLst/>
                  <a:ahLst/>
                  <a:cxnLst/>
                  <a:rect l="l" t="t" r="r" b="b"/>
                  <a:pathLst>
                    <a:path w="4804" h="4117" extrusionOk="0">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89"/>
                <p:cNvSpPr/>
                <p:nvPr/>
              </p:nvSpPr>
              <p:spPr>
                <a:xfrm>
                  <a:off x="3992718" y="3255507"/>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0" name="Google Shape;3480;p89"/>
              <p:cNvGrpSpPr/>
              <p:nvPr/>
            </p:nvGrpSpPr>
            <p:grpSpPr>
              <a:xfrm>
                <a:off x="4040860" y="3262672"/>
                <a:ext cx="31405" cy="27001"/>
                <a:chOff x="4040860" y="3262672"/>
                <a:chExt cx="31405" cy="27001"/>
              </a:xfrm>
            </p:grpSpPr>
            <p:sp>
              <p:nvSpPr>
                <p:cNvPr id="3481" name="Google Shape;3481;p89"/>
                <p:cNvSpPr/>
                <p:nvPr/>
              </p:nvSpPr>
              <p:spPr>
                <a:xfrm>
                  <a:off x="4040860" y="3262672"/>
                  <a:ext cx="31405" cy="27001"/>
                </a:xfrm>
                <a:custGeom>
                  <a:avLst/>
                  <a:gdLst/>
                  <a:ahLst/>
                  <a:cxnLst/>
                  <a:rect l="l" t="t" r="r" b="b"/>
                  <a:pathLst>
                    <a:path w="3993" h="3433" extrusionOk="0">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89"/>
                <p:cNvSpPr/>
                <p:nvPr/>
              </p:nvSpPr>
              <p:spPr>
                <a:xfrm>
                  <a:off x="4054938" y="3272346"/>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3" name="Google Shape;3483;p89"/>
              <p:cNvGrpSpPr/>
              <p:nvPr/>
            </p:nvGrpSpPr>
            <p:grpSpPr>
              <a:xfrm>
                <a:off x="4021072" y="3230323"/>
                <a:ext cx="31397" cy="26906"/>
                <a:chOff x="4021072" y="3230323"/>
                <a:chExt cx="31397" cy="26906"/>
              </a:xfrm>
            </p:grpSpPr>
            <p:sp>
              <p:nvSpPr>
                <p:cNvPr id="3484" name="Google Shape;3484;p89"/>
                <p:cNvSpPr/>
                <p:nvPr/>
              </p:nvSpPr>
              <p:spPr>
                <a:xfrm>
                  <a:off x="4021072" y="3230323"/>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89"/>
                <p:cNvSpPr/>
                <p:nvPr/>
              </p:nvSpPr>
              <p:spPr>
                <a:xfrm>
                  <a:off x="403524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6" name="Google Shape;3486;p89"/>
              <p:cNvGrpSpPr/>
              <p:nvPr/>
            </p:nvGrpSpPr>
            <p:grpSpPr>
              <a:xfrm>
                <a:off x="4001472" y="3287462"/>
                <a:ext cx="31499" cy="26945"/>
                <a:chOff x="4001472" y="3287462"/>
                <a:chExt cx="31499" cy="26945"/>
              </a:xfrm>
            </p:grpSpPr>
            <p:sp>
              <p:nvSpPr>
                <p:cNvPr id="3487" name="Google Shape;3487;p89"/>
                <p:cNvSpPr/>
                <p:nvPr/>
              </p:nvSpPr>
              <p:spPr>
                <a:xfrm>
                  <a:off x="4001472" y="3287462"/>
                  <a:ext cx="31499" cy="26945"/>
                </a:xfrm>
                <a:custGeom>
                  <a:avLst/>
                  <a:gdLst/>
                  <a:ahLst/>
                  <a:cxnLst/>
                  <a:rect l="l" t="t" r="r" b="b"/>
                  <a:pathLst>
                    <a:path w="4005" h="3426" extrusionOk="0">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89"/>
                <p:cNvSpPr/>
                <p:nvPr/>
              </p:nvSpPr>
              <p:spPr>
                <a:xfrm>
                  <a:off x="4014410" y="3297175"/>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89" name="Google Shape;3489;p89"/>
            <p:cNvGrpSpPr/>
            <p:nvPr/>
          </p:nvGrpSpPr>
          <p:grpSpPr>
            <a:xfrm>
              <a:off x="4084715" y="3258865"/>
              <a:ext cx="184961" cy="137268"/>
              <a:chOff x="4084715" y="3258865"/>
              <a:chExt cx="184961" cy="137268"/>
            </a:xfrm>
          </p:grpSpPr>
          <p:grpSp>
            <p:nvGrpSpPr>
              <p:cNvPr id="3490" name="Google Shape;3490;p89"/>
              <p:cNvGrpSpPr/>
              <p:nvPr/>
            </p:nvGrpSpPr>
            <p:grpSpPr>
              <a:xfrm>
                <a:off x="4107453" y="3271583"/>
                <a:ext cx="153470" cy="110275"/>
                <a:chOff x="4107453" y="3271583"/>
                <a:chExt cx="153470" cy="110275"/>
              </a:xfrm>
            </p:grpSpPr>
            <p:sp>
              <p:nvSpPr>
                <p:cNvPr id="3491" name="Google Shape;3491;p89"/>
                <p:cNvSpPr/>
                <p:nvPr/>
              </p:nvSpPr>
              <p:spPr>
                <a:xfrm>
                  <a:off x="4107453" y="3271583"/>
                  <a:ext cx="153470" cy="110275"/>
                </a:xfrm>
                <a:custGeom>
                  <a:avLst/>
                  <a:gdLst/>
                  <a:ahLst/>
                  <a:cxnLst/>
                  <a:rect l="l" t="t" r="r" b="b"/>
                  <a:pathLst>
                    <a:path w="19513" h="14021" fill="none" extrusionOk="0">
                      <a:moveTo>
                        <a:pt x="19513" y="14021"/>
                      </a:moveTo>
                      <a:lnTo>
                        <a:pt x="14844" y="968"/>
                      </a:lnTo>
                      <a:lnTo>
                        <a:pt x="5674" y="1"/>
                      </a:lnTo>
                      <a:lnTo>
                        <a:pt x="1" y="968"/>
                      </a:lnTo>
                      <a:lnTo>
                        <a:pt x="8977" y="2674"/>
                      </a:lnTo>
                      <a:lnTo>
                        <a:pt x="14360" y="10102"/>
                      </a:lnTo>
                      <a:lnTo>
                        <a:pt x="19029" y="14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89"/>
                <p:cNvSpPr/>
                <p:nvPr/>
              </p:nvSpPr>
              <p:spPr>
                <a:xfrm>
                  <a:off x="4155886" y="3271968"/>
                  <a:ext cx="22171" cy="20559"/>
                </a:xfrm>
                <a:custGeom>
                  <a:avLst/>
                  <a:gdLst/>
                  <a:ahLst/>
                  <a:cxnLst/>
                  <a:rect l="l" t="t" r="r" b="b"/>
                  <a:pathLst>
                    <a:path w="2819" h="2614" fill="none" extrusionOk="0">
                      <a:moveTo>
                        <a:pt x="2819" y="2613"/>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89"/>
                <p:cNvSpPr/>
                <p:nvPr/>
              </p:nvSpPr>
              <p:spPr>
                <a:xfrm>
                  <a:off x="4178049" y="3279196"/>
                  <a:ext cx="42345" cy="13331"/>
                </a:xfrm>
                <a:custGeom>
                  <a:avLst/>
                  <a:gdLst/>
                  <a:ahLst/>
                  <a:cxnLst/>
                  <a:rect l="l" t="t" r="r" b="b"/>
                  <a:pathLst>
                    <a:path w="5384" h="1695" fill="none" extrusionOk="0">
                      <a:moveTo>
                        <a:pt x="1" y="1694"/>
                      </a:moveTo>
                      <a:lnTo>
                        <a:pt x="53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89"/>
                <p:cNvSpPr/>
                <p:nvPr/>
              </p:nvSpPr>
              <p:spPr>
                <a:xfrm>
                  <a:off x="4220387" y="3279196"/>
                  <a:ext cx="8" cy="71745"/>
                </a:xfrm>
                <a:custGeom>
                  <a:avLst/>
                  <a:gdLst/>
                  <a:ahLst/>
                  <a:cxnLst/>
                  <a:rect l="l" t="t" r="r" b="b"/>
                  <a:pathLst>
                    <a:path w="1" h="9122" fill="none" extrusionOk="0">
                      <a:moveTo>
                        <a:pt x="1" y="0"/>
                      </a:moveTo>
                      <a:lnTo>
                        <a:pt x="1" y="91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5" name="Google Shape;3495;p89"/>
              <p:cNvGrpSpPr/>
              <p:nvPr/>
            </p:nvGrpSpPr>
            <p:grpSpPr>
              <a:xfrm>
                <a:off x="4136947" y="3258865"/>
                <a:ext cx="31499" cy="27001"/>
                <a:chOff x="4136947" y="3258865"/>
                <a:chExt cx="31499" cy="27001"/>
              </a:xfrm>
            </p:grpSpPr>
            <p:sp>
              <p:nvSpPr>
                <p:cNvPr id="3496" name="Google Shape;3496;p89"/>
                <p:cNvSpPr/>
                <p:nvPr/>
              </p:nvSpPr>
              <p:spPr>
                <a:xfrm>
                  <a:off x="4136947" y="3258865"/>
                  <a:ext cx="31499" cy="27001"/>
                </a:xfrm>
                <a:custGeom>
                  <a:avLst/>
                  <a:gdLst/>
                  <a:ahLst/>
                  <a:cxnLst/>
                  <a:rect l="l" t="t" r="r" b="b"/>
                  <a:pathLst>
                    <a:path w="4005" h="3433" extrusionOk="0">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89"/>
                <p:cNvSpPr/>
                <p:nvPr/>
              </p:nvSpPr>
              <p:spPr>
                <a:xfrm>
                  <a:off x="4151222" y="3268539"/>
                  <a:ext cx="7621" cy="7621"/>
                </a:xfrm>
                <a:custGeom>
                  <a:avLst/>
                  <a:gdLst/>
                  <a:ahLst/>
                  <a:cxnLst/>
                  <a:rect l="l" t="t" r="r" b="b"/>
                  <a:pathLst>
                    <a:path w="969" h="969" extrusionOk="0">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89"/>
              <p:cNvGrpSpPr/>
              <p:nvPr/>
            </p:nvGrpSpPr>
            <p:grpSpPr>
              <a:xfrm>
                <a:off x="4084715" y="3266478"/>
                <a:ext cx="31468" cy="26898"/>
                <a:chOff x="4084715" y="3266478"/>
                <a:chExt cx="31468" cy="26898"/>
              </a:xfrm>
            </p:grpSpPr>
            <p:sp>
              <p:nvSpPr>
                <p:cNvPr id="3499" name="Google Shape;3499;p89"/>
                <p:cNvSpPr/>
                <p:nvPr/>
              </p:nvSpPr>
              <p:spPr>
                <a:xfrm>
                  <a:off x="4084715" y="3266478"/>
                  <a:ext cx="31468" cy="26898"/>
                </a:xfrm>
                <a:custGeom>
                  <a:avLst/>
                  <a:gdLst/>
                  <a:ahLst/>
                  <a:cxnLst/>
                  <a:rect l="l" t="t" r="r" b="b"/>
                  <a:pathLst>
                    <a:path w="4001" h="3420" extrusionOk="0">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89"/>
                <p:cNvSpPr/>
                <p:nvPr/>
              </p:nvSpPr>
              <p:spPr>
                <a:xfrm>
                  <a:off x="4098896" y="3276152"/>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1" name="Google Shape;3501;p89"/>
              <p:cNvGrpSpPr/>
              <p:nvPr/>
            </p:nvGrpSpPr>
            <p:grpSpPr>
              <a:xfrm>
                <a:off x="4159213" y="3279849"/>
                <a:ext cx="31405" cy="26945"/>
                <a:chOff x="4159213" y="3279849"/>
                <a:chExt cx="31405" cy="26945"/>
              </a:xfrm>
            </p:grpSpPr>
            <p:sp>
              <p:nvSpPr>
                <p:cNvPr id="3502" name="Google Shape;3502;p89"/>
                <p:cNvSpPr/>
                <p:nvPr/>
              </p:nvSpPr>
              <p:spPr>
                <a:xfrm>
                  <a:off x="4159213" y="3279849"/>
                  <a:ext cx="31405" cy="26945"/>
                </a:xfrm>
                <a:custGeom>
                  <a:avLst/>
                  <a:gdLst/>
                  <a:ahLst/>
                  <a:cxnLst/>
                  <a:rect l="l" t="t" r="r" b="b"/>
                  <a:pathLst>
                    <a:path w="3993" h="3426" extrusionOk="0">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89"/>
                <p:cNvSpPr/>
                <p:nvPr/>
              </p:nvSpPr>
              <p:spPr>
                <a:xfrm>
                  <a:off x="4173385" y="3289570"/>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4" name="Google Shape;3504;p89"/>
              <p:cNvGrpSpPr/>
              <p:nvPr/>
            </p:nvGrpSpPr>
            <p:grpSpPr>
              <a:xfrm>
                <a:off x="4201550" y="3266502"/>
                <a:ext cx="31405" cy="26883"/>
                <a:chOff x="4201550" y="3266502"/>
                <a:chExt cx="31405" cy="26883"/>
              </a:xfrm>
            </p:grpSpPr>
            <p:sp>
              <p:nvSpPr>
                <p:cNvPr id="3505" name="Google Shape;3505;p89"/>
                <p:cNvSpPr/>
                <p:nvPr/>
              </p:nvSpPr>
              <p:spPr>
                <a:xfrm>
                  <a:off x="4201550" y="3266502"/>
                  <a:ext cx="31405" cy="26883"/>
                </a:xfrm>
                <a:custGeom>
                  <a:avLst/>
                  <a:gdLst/>
                  <a:ahLst/>
                  <a:cxnLst/>
                  <a:rect l="l" t="t" r="r" b="b"/>
                  <a:pathLst>
                    <a:path w="3993" h="3418" extrusionOk="0">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89"/>
                <p:cNvSpPr/>
                <p:nvPr/>
              </p:nvSpPr>
              <p:spPr>
                <a:xfrm>
                  <a:off x="4214331" y="3276247"/>
                  <a:ext cx="8919" cy="7582"/>
                </a:xfrm>
                <a:custGeom>
                  <a:avLst/>
                  <a:gdLst/>
                  <a:ahLst/>
                  <a:cxnLst/>
                  <a:rect l="l" t="t" r="r" b="b"/>
                  <a:pathLst>
                    <a:path w="1134" h="964" extrusionOk="0">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7" name="Google Shape;3507;p89"/>
              <p:cNvGrpSpPr/>
              <p:nvPr/>
            </p:nvGrpSpPr>
            <p:grpSpPr>
              <a:xfrm>
                <a:off x="4201550" y="3338278"/>
                <a:ext cx="31405" cy="26930"/>
                <a:chOff x="4201550" y="3338278"/>
                <a:chExt cx="31405" cy="26930"/>
              </a:xfrm>
            </p:grpSpPr>
            <p:sp>
              <p:nvSpPr>
                <p:cNvPr id="3508" name="Google Shape;3508;p89"/>
                <p:cNvSpPr/>
                <p:nvPr/>
              </p:nvSpPr>
              <p:spPr>
                <a:xfrm>
                  <a:off x="4201550" y="3338278"/>
                  <a:ext cx="31405" cy="26930"/>
                </a:xfrm>
                <a:custGeom>
                  <a:avLst/>
                  <a:gdLst/>
                  <a:ahLst/>
                  <a:cxnLst/>
                  <a:rect l="l" t="t" r="r" b="b"/>
                  <a:pathLst>
                    <a:path w="3993" h="3424" extrusionOk="0">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89"/>
                <p:cNvSpPr/>
                <p:nvPr/>
              </p:nvSpPr>
              <p:spPr>
                <a:xfrm>
                  <a:off x="4214331" y="3347976"/>
                  <a:ext cx="8919" cy="7590"/>
                </a:xfrm>
                <a:custGeom>
                  <a:avLst/>
                  <a:gdLst/>
                  <a:ahLst/>
                  <a:cxnLst/>
                  <a:rect l="l" t="t" r="r" b="b"/>
                  <a:pathLst>
                    <a:path w="1134" h="965" extrusionOk="0">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0" name="Google Shape;3510;p89"/>
              <p:cNvGrpSpPr/>
              <p:nvPr/>
            </p:nvGrpSpPr>
            <p:grpSpPr>
              <a:xfrm>
                <a:off x="4238272" y="3369132"/>
                <a:ext cx="31405" cy="27001"/>
                <a:chOff x="4238272" y="3369132"/>
                <a:chExt cx="31405" cy="27001"/>
              </a:xfrm>
            </p:grpSpPr>
            <p:sp>
              <p:nvSpPr>
                <p:cNvPr id="3511" name="Google Shape;3511;p89"/>
                <p:cNvSpPr/>
                <p:nvPr/>
              </p:nvSpPr>
              <p:spPr>
                <a:xfrm>
                  <a:off x="4238272" y="3369132"/>
                  <a:ext cx="31405" cy="27001"/>
                </a:xfrm>
                <a:custGeom>
                  <a:avLst/>
                  <a:gdLst/>
                  <a:ahLst/>
                  <a:cxnLst/>
                  <a:rect l="l" t="t" r="r" b="b"/>
                  <a:pathLst>
                    <a:path w="3993" h="3433" extrusionOk="0">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89"/>
                <p:cNvSpPr/>
                <p:nvPr/>
              </p:nvSpPr>
              <p:spPr>
                <a:xfrm>
                  <a:off x="4251217" y="3378806"/>
                  <a:ext cx="8856" cy="7605"/>
                </a:xfrm>
                <a:custGeom>
                  <a:avLst/>
                  <a:gdLst/>
                  <a:ahLst/>
                  <a:cxnLst/>
                  <a:rect l="l" t="t" r="r" b="b"/>
                  <a:pathLst>
                    <a:path w="1126" h="967" extrusionOk="0">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13" name="Google Shape;3513;p89"/>
            <p:cNvGrpSpPr/>
            <p:nvPr/>
          </p:nvGrpSpPr>
          <p:grpSpPr>
            <a:xfrm>
              <a:off x="4068639" y="3200169"/>
              <a:ext cx="77643" cy="37272"/>
              <a:chOff x="4068639" y="3200169"/>
              <a:chExt cx="77643" cy="37272"/>
            </a:xfrm>
          </p:grpSpPr>
          <p:sp>
            <p:nvSpPr>
              <p:cNvPr id="3514" name="Google Shape;3514;p89"/>
              <p:cNvSpPr/>
              <p:nvPr/>
            </p:nvSpPr>
            <p:spPr>
              <a:xfrm>
                <a:off x="4087570" y="3212886"/>
                <a:ext cx="49958" cy="10374"/>
              </a:xfrm>
              <a:custGeom>
                <a:avLst/>
                <a:gdLst/>
                <a:ahLst/>
                <a:cxnLst/>
                <a:rect l="l" t="t" r="r" b="b"/>
                <a:pathLst>
                  <a:path w="6352" h="1319" fill="none" extrusionOk="0">
                    <a:moveTo>
                      <a:pt x="1" y="1319"/>
                    </a:moveTo>
                    <a:lnTo>
                      <a:pt x="635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5" name="Google Shape;3515;p89"/>
              <p:cNvGrpSpPr/>
              <p:nvPr/>
            </p:nvGrpSpPr>
            <p:grpSpPr>
              <a:xfrm>
                <a:off x="4114878" y="3200169"/>
                <a:ext cx="31405" cy="26993"/>
                <a:chOff x="4114878" y="3200169"/>
                <a:chExt cx="31405" cy="26993"/>
              </a:xfrm>
            </p:grpSpPr>
            <p:sp>
              <p:nvSpPr>
                <p:cNvPr id="3516" name="Google Shape;3516;p89"/>
                <p:cNvSpPr/>
                <p:nvPr/>
              </p:nvSpPr>
              <p:spPr>
                <a:xfrm>
                  <a:off x="4114878" y="3200169"/>
                  <a:ext cx="31405" cy="26993"/>
                </a:xfrm>
                <a:custGeom>
                  <a:avLst/>
                  <a:gdLst/>
                  <a:ahLst/>
                  <a:cxnLst/>
                  <a:rect l="l" t="t" r="r" b="b"/>
                  <a:pathLst>
                    <a:path w="3993" h="3432" extrusionOk="0">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89"/>
                <p:cNvSpPr/>
                <p:nvPr/>
              </p:nvSpPr>
              <p:spPr>
                <a:xfrm>
                  <a:off x="4127721" y="3209835"/>
                  <a:ext cx="8950" cy="7684"/>
                </a:xfrm>
                <a:custGeom>
                  <a:avLst/>
                  <a:gdLst/>
                  <a:ahLst/>
                  <a:cxnLst/>
                  <a:rect l="l" t="t" r="r" b="b"/>
                  <a:pathLst>
                    <a:path w="1138" h="977" extrusionOk="0">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8" name="Google Shape;3518;p89"/>
              <p:cNvGrpSpPr/>
              <p:nvPr/>
            </p:nvGrpSpPr>
            <p:grpSpPr>
              <a:xfrm>
                <a:off x="4068639" y="3210535"/>
                <a:ext cx="31499" cy="26906"/>
                <a:chOff x="4068639" y="3210535"/>
                <a:chExt cx="31499" cy="26906"/>
              </a:xfrm>
            </p:grpSpPr>
            <p:sp>
              <p:nvSpPr>
                <p:cNvPr id="3519" name="Google Shape;3519;p89"/>
                <p:cNvSpPr/>
                <p:nvPr/>
              </p:nvSpPr>
              <p:spPr>
                <a:xfrm>
                  <a:off x="4068639" y="3210535"/>
                  <a:ext cx="31499" cy="26906"/>
                </a:xfrm>
                <a:custGeom>
                  <a:avLst/>
                  <a:gdLst/>
                  <a:ahLst/>
                  <a:cxnLst/>
                  <a:rect l="l" t="t" r="r" b="b"/>
                  <a:pathLst>
                    <a:path w="4005" h="3421" extrusionOk="0">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89"/>
                <p:cNvSpPr/>
                <p:nvPr/>
              </p:nvSpPr>
              <p:spPr>
                <a:xfrm>
                  <a:off x="4081577" y="3220209"/>
                  <a:ext cx="8856" cy="7582"/>
                </a:xfrm>
                <a:custGeom>
                  <a:avLst/>
                  <a:gdLst/>
                  <a:ahLst/>
                  <a:cxnLst/>
                  <a:rect l="l" t="t" r="r" b="b"/>
                  <a:pathLst>
                    <a:path w="1126" h="964" extrusionOk="0">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21" name="Google Shape;3521;p89"/>
            <p:cNvGrpSpPr/>
            <p:nvPr/>
          </p:nvGrpSpPr>
          <p:grpSpPr>
            <a:xfrm>
              <a:off x="3869702" y="3066935"/>
              <a:ext cx="382664" cy="190294"/>
              <a:chOff x="3869702" y="3066935"/>
              <a:chExt cx="382664" cy="190294"/>
            </a:xfrm>
          </p:grpSpPr>
          <p:grpSp>
            <p:nvGrpSpPr>
              <p:cNvPr id="3522" name="Google Shape;3522;p89"/>
              <p:cNvGrpSpPr/>
              <p:nvPr/>
            </p:nvGrpSpPr>
            <p:grpSpPr>
              <a:xfrm>
                <a:off x="3888633" y="3082351"/>
                <a:ext cx="351172" cy="160698"/>
                <a:chOff x="3888633" y="3082351"/>
                <a:chExt cx="351172" cy="160698"/>
              </a:xfrm>
            </p:grpSpPr>
            <p:sp>
              <p:nvSpPr>
                <p:cNvPr id="3523" name="Google Shape;3523;p89"/>
                <p:cNvSpPr/>
                <p:nvPr/>
              </p:nvSpPr>
              <p:spPr>
                <a:xfrm>
                  <a:off x="3892440" y="3082351"/>
                  <a:ext cx="347366" cy="160698"/>
                </a:xfrm>
                <a:custGeom>
                  <a:avLst/>
                  <a:gdLst/>
                  <a:ahLst/>
                  <a:cxnLst/>
                  <a:rect l="l" t="t" r="r" b="b"/>
                  <a:pathLst>
                    <a:path w="44166" h="20432" fill="none" extrusionOk="0">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89"/>
                <p:cNvSpPr/>
                <p:nvPr/>
              </p:nvSpPr>
              <p:spPr>
                <a:xfrm>
                  <a:off x="3888633" y="3172924"/>
                  <a:ext cx="72979" cy="70124"/>
                </a:xfrm>
                <a:custGeom>
                  <a:avLst/>
                  <a:gdLst/>
                  <a:ahLst/>
                  <a:cxnLst/>
                  <a:rect l="l" t="t" r="r" b="b"/>
                  <a:pathLst>
                    <a:path w="9279" h="8916" fill="none" extrusionOk="0">
                      <a:moveTo>
                        <a:pt x="0" y="8916"/>
                      </a:moveTo>
                      <a:lnTo>
                        <a:pt x="9279" y="6883"/>
                      </a:lnTo>
                      <a:lnTo>
                        <a:pt x="704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89"/>
                <p:cNvSpPr/>
                <p:nvPr/>
              </p:nvSpPr>
              <p:spPr>
                <a:xfrm>
                  <a:off x="3960370" y="3203653"/>
                  <a:ext cx="79547" cy="19607"/>
                </a:xfrm>
                <a:custGeom>
                  <a:avLst/>
                  <a:gdLst/>
                  <a:ahLst/>
                  <a:cxnLst/>
                  <a:rect l="l" t="t" r="r" b="b"/>
                  <a:pathLst>
                    <a:path w="10114" h="2493" fill="none" extrusionOk="0">
                      <a:moveTo>
                        <a:pt x="0" y="2493"/>
                      </a:moveTo>
                      <a:lnTo>
                        <a:pt x="1011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89"/>
                <p:cNvSpPr/>
                <p:nvPr/>
              </p:nvSpPr>
              <p:spPr>
                <a:xfrm>
                  <a:off x="4043613" y="3161504"/>
                  <a:ext cx="108474" cy="42156"/>
                </a:xfrm>
                <a:custGeom>
                  <a:avLst/>
                  <a:gdLst/>
                  <a:ahLst/>
                  <a:cxnLst/>
                  <a:rect l="l" t="t" r="r" b="b"/>
                  <a:pathLst>
                    <a:path w="13792" h="5360" fill="none" extrusionOk="0">
                      <a:moveTo>
                        <a:pt x="1" y="5360"/>
                      </a:moveTo>
                      <a:lnTo>
                        <a:pt x="1379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89"/>
                <p:cNvSpPr/>
                <p:nvPr/>
              </p:nvSpPr>
              <p:spPr>
                <a:xfrm>
                  <a:off x="4152079" y="3082351"/>
                  <a:ext cx="17224" cy="82968"/>
                </a:xfrm>
                <a:custGeom>
                  <a:avLst/>
                  <a:gdLst/>
                  <a:ahLst/>
                  <a:cxnLst/>
                  <a:rect l="l" t="t" r="r" b="b"/>
                  <a:pathLst>
                    <a:path w="2190" h="10549" fill="none" extrusionOk="0">
                      <a:moveTo>
                        <a:pt x="0" y="10549"/>
                      </a:moveTo>
                      <a:lnTo>
                        <a:pt x="219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89"/>
                <p:cNvSpPr/>
                <p:nvPr/>
              </p:nvSpPr>
              <p:spPr>
                <a:xfrm>
                  <a:off x="4169296" y="3082351"/>
                  <a:ext cx="25797" cy="63557"/>
                </a:xfrm>
                <a:custGeom>
                  <a:avLst/>
                  <a:gdLst/>
                  <a:ahLst/>
                  <a:cxnLst/>
                  <a:rect l="l" t="t" r="r" b="b"/>
                  <a:pathLst>
                    <a:path w="3280" h="8081" fill="none" extrusionOk="0">
                      <a:moveTo>
                        <a:pt x="1" y="0"/>
                      </a:moveTo>
                      <a:lnTo>
                        <a:pt x="3279" y="808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9" name="Google Shape;3529;p89"/>
              <p:cNvGrpSpPr/>
              <p:nvPr/>
            </p:nvGrpSpPr>
            <p:grpSpPr>
              <a:xfrm>
                <a:off x="4143703" y="3066935"/>
                <a:ext cx="37783" cy="32357"/>
                <a:chOff x="4143703" y="3066935"/>
                <a:chExt cx="37783" cy="32357"/>
              </a:xfrm>
            </p:grpSpPr>
            <p:sp>
              <p:nvSpPr>
                <p:cNvPr id="3530" name="Google Shape;3530;p89"/>
                <p:cNvSpPr/>
                <p:nvPr/>
              </p:nvSpPr>
              <p:spPr>
                <a:xfrm>
                  <a:off x="4143703" y="3066935"/>
                  <a:ext cx="37783" cy="32357"/>
                </a:xfrm>
                <a:custGeom>
                  <a:avLst/>
                  <a:gdLst/>
                  <a:ahLst/>
                  <a:cxnLst/>
                  <a:rect l="l" t="t" r="r" b="b"/>
                  <a:pathLst>
                    <a:path w="4804" h="4114" extrusionOk="0">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89"/>
                <p:cNvSpPr/>
                <p:nvPr/>
              </p:nvSpPr>
              <p:spPr>
                <a:xfrm>
                  <a:off x="4158741" y="3076641"/>
                  <a:ext cx="13040" cy="13040"/>
                </a:xfrm>
                <a:custGeom>
                  <a:avLst/>
                  <a:gdLst/>
                  <a:ahLst/>
                  <a:cxnLst/>
                  <a:rect l="l" t="t" r="r" b="b"/>
                  <a:pathLst>
                    <a:path w="1658" h="1658" extrusionOk="0">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2" name="Google Shape;3532;p89"/>
              <p:cNvGrpSpPr/>
              <p:nvPr/>
            </p:nvGrpSpPr>
            <p:grpSpPr>
              <a:xfrm>
                <a:off x="4044565" y="3103563"/>
                <a:ext cx="37783" cy="32451"/>
                <a:chOff x="4044565" y="3103563"/>
                <a:chExt cx="37783" cy="32451"/>
              </a:xfrm>
            </p:grpSpPr>
            <p:sp>
              <p:nvSpPr>
                <p:cNvPr id="3533" name="Google Shape;3533;p89"/>
                <p:cNvSpPr/>
                <p:nvPr/>
              </p:nvSpPr>
              <p:spPr>
                <a:xfrm>
                  <a:off x="4044565" y="3103563"/>
                  <a:ext cx="37783" cy="32451"/>
                </a:xfrm>
                <a:custGeom>
                  <a:avLst/>
                  <a:gdLst/>
                  <a:ahLst/>
                  <a:cxnLst/>
                  <a:rect l="l" t="t" r="r" b="b"/>
                  <a:pathLst>
                    <a:path w="4804" h="4126" extrusionOk="0">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89"/>
                <p:cNvSpPr/>
                <p:nvPr/>
              </p:nvSpPr>
              <p:spPr>
                <a:xfrm>
                  <a:off x="4059602" y="3113268"/>
                  <a:ext cx="13040" cy="13048"/>
                </a:xfrm>
                <a:custGeom>
                  <a:avLst/>
                  <a:gdLst/>
                  <a:ahLst/>
                  <a:cxnLst/>
                  <a:rect l="l" t="t" r="r" b="b"/>
                  <a:pathLst>
                    <a:path w="1658" h="1659" extrusionOk="0">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5" name="Google Shape;3535;p89"/>
              <p:cNvGrpSpPr/>
              <p:nvPr/>
            </p:nvGrpSpPr>
            <p:grpSpPr>
              <a:xfrm>
                <a:off x="4017454" y="3188237"/>
                <a:ext cx="37776" cy="32357"/>
                <a:chOff x="4017454" y="3188237"/>
                <a:chExt cx="37776" cy="32357"/>
              </a:xfrm>
            </p:grpSpPr>
            <p:sp>
              <p:nvSpPr>
                <p:cNvPr id="3536" name="Google Shape;3536;p89"/>
                <p:cNvSpPr/>
                <p:nvPr/>
              </p:nvSpPr>
              <p:spPr>
                <a:xfrm>
                  <a:off x="4017454" y="3188237"/>
                  <a:ext cx="37776" cy="32357"/>
                </a:xfrm>
                <a:custGeom>
                  <a:avLst/>
                  <a:gdLst/>
                  <a:ahLst/>
                  <a:cxnLst/>
                  <a:rect l="l" t="t" r="r" b="b"/>
                  <a:pathLst>
                    <a:path w="4803" h="4114" extrusionOk="0">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89"/>
                <p:cNvSpPr/>
                <p:nvPr/>
              </p:nvSpPr>
              <p:spPr>
                <a:xfrm>
                  <a:off x="4032484" y="3197943"/>
                  <a:ext cx="13040" cy="13048"/>
                </a:xfrm>
                <a:custGeom>
                  <a:avLst/>
                  <a:gdLst/>
                  <a:ahLst/>
                  <a:cxnLst/>
                  <a:rect l="l" t="t" r="r" b="b"/>
                  <a:pathLst>
                    <a:path w="1658" h="1659" extrusionOk="0">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8" name="Google Shape;3538;p89"/>
              <p:cNvGrpSpPr/>
              <p:nvPr/>
            </p:nvGrpSpPr>
            <p:grpSpPr>
              <a:xfrm>
                <a:off x="3921548" y="3157509"/>
                <a:ext cx="37783" cy="32357"/>
                <a:chOff x="3921548" y="3157509"/>
                <a:chExt cx="37783" cy="32357"/>
              </a:xfrm>
            </p:grpSpPr>
            <p:sp>
              <p:nvSpPr>
                <p:cNvPr id="3539" name="Google Shape;3539;p89"/>
                <p:cNvSpPr/>
                <p:nvPr/>
              </p:nvSpPr>
              <p:spPr>
                <a:xfrm>
                  <a:off x="3921548" y="3157509"/>
                  <a:ext cx="37783" cy="32357"/>
                </a:xfrm>
                <a:custGeom>
                  <a:avLst/>
                  <a:gdLst/>
                  <a:ahLst/>
                  <a:cxnLst/>
                  <a:rect l="l" t="t" r="r" b="b"/>
                  <a:pathLst>
                    <a:path w="4804" h="4114" extrusionOk="0">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89"/>
                <p:cNvSpPr/>
                <p:nvPr/>
              </p:nvSpPr>
              <p:spPr>
                <a:xfrm>
                  <a:off x="3936586" y="3167214"/>
                  <a:ext cx="13040" cy="13040"/>
                </a:xfrm>
                <a:custGeom>
                  <a:avLst/>
                  <a:gdLst/>
                  <a:ahLst/>
                  <a:cxnLst/>
                  <a:rect l="l" t="t" r="r" b="b"/>
                  <a:pathLst>
                    <a:path w="1658" h="1658" extrusionOk="0">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1" name="Google Shape;3541;p89"/>
              <p:cNvGrpSpPr/>
              <p:nvPr/>
            </p:nvGrpSpPr>
            <p:grpSpPr>
              <a:xfrm>
                <a:off x="3939056" y="3211620"/>
                <a:ext cx="37783" cy="32380"/>
                <a:chOff x="3939056" y="3211620"/>
                <a:chExt cx="37783" cy="32380"/>
              </a:xfrm>
            </p:grpSpPr>
            <p:sp>
              <p:nvSpPr>
                <p:cNvPr id="3542" name="Google Shape;3542;p89"/>
                <p:cNvSpPr/>
                <p:nvPr/>
              </p:nvSpPr>
              <p:spPr>
                <a:xfrm>
                  <a:off x="3939056" y="3211620"/>
                  <a:ext cx="37783" cy="32380"/>
                </a:xfrm>
                <a:custGeom>
                  <a:avLst/>
                  <a:gdLst/>
                  <a:ahLst/>
                  <a:cxnLst/>
                  <a:rect l="l" t="t" r="r" b="b"/>
                  <a:pathLst>
                    <a:path w="4804" h="4117" extrusionOk="0">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89"/>
                <p:cNvSpPr/>
                <p:nvPr/>
              </p:nvSpPr>
              <p:spPr>
                <a:xfrm>
                  <a:off x="3954188" y="3221255"/>
                  <a:ext cx="13040" cy="13040"/>
                </a:xfrm>
                <a:custGeom>
                  <a:avLst/>
                  <a:gdLst/>
                  <a:ahLst/>
                  <a:cxnLst/>
                  <a:rect l="l" t="t" r="r" b="b"/>
                  <a:pathLst>
                    <a:path w="1658" h="1658" extrusionOk="0">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4" name="Google Shape;3544;p89"/>
              <p:cNvGrpSpPr/>
              <p:nvPr/>
            </p:nvGrpSpPr>
            <p:grpSpPr>
              <a:xfrm>
                <a:off x="4176240" y="3136965"/>
                <a:ext cx="31405" cy="26930"/>
                <a:chOff x="4176240" y="3136965"/>
                <a:chExt cx="31405" cy="26930"/>
              </a:xfrm>
            </p:grpSpPr>
            <p:sp>
              <p:nvSpPr>
                <p:cNvPr id="3545" name="Google Shape;3545;p89"/>
                <p:cNvSpPr/>
                <p:nvPr/>
              </p:nvSpPr>
              <p:spPr>
                <a:xfrm>
                  <a:off x="4176240" y="3136965"/>
                  <a:ext cx="31405" cy="26930"/>
                </a:xfrm>
                <a:custGeom>
                  <a:avLst/>
                  <a:gdLst/>
                  <a:ahLst/>
                  <a:cxnLst/>
                  <a:rect l="l" t="t" r="r" b="b"/>
                  <a:pathLst>
                    <a:path w="3993" h="3424" extrusionOk="0">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89"/>
                <p:cNvSpPr/>
                <p:nvPr/>
              </p:nvSpPr>
              <p:spPr>
                <a:xfrm>
                  <a:off x="4190327" y="3146663"/>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7" name="Google Shape;3547;p89"/>
              <p:cNvGrpSpPr/>
              <p:nvPr/>
            </p:nvGrpSpPr>
            <p:grpSpPr>
              <a:xfrm>
                <a:off x="4133148" y="3152593"/>
                <a:ext cx="31499" cy="27001"/>
                <a:chOff x="4133148" y="3152593"/>
                <a:chExt cx="31499" cy="27001"/>
              </a:xfrm>
            </p:grpSpPr>
            <p:sp>
              <p:nvSpPr>
                <p:cNvPr id="3548" name="Google Shape;3548;p89"/>
                <p:cNvSpPr/>
                <p:nvPr/>
              </p:nvSpPr>
              <p:spPr>
                <a:xfrm>
                  <a:off x="4133148" y="3152593"/>
                  <a:ext cx="31499" cy="27001"/>
                </a:xfrm>
                <a:custGeom>
                  <a:avLst/>
                  <a:gdLst/>
                  <a:ahLst/>
                  <a:cxnLst/>
                  <a:rect l="l" t="t" r="r" b="b"/>
                  <a:pathLst>
                    <a:path w="4005" h="3433" extrusionOk="0">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89"/>
                <p:cNvSpPr/>
                <p:nvPr/>
              </p:nvSpPr>
              <p:spPr>
                <a:xfrm>
                  <a:off x="4147321" y="316226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0" name="Google Shape;3550;p89"/>
              <p:cNvGrpSpPr/>
              <p:nvPr/>
            </p:nvGrpSpPr>
            <p:grpSpPr>
              <a:xfrm>
                <a:off x="4220866" y="3073534"/>
                <a:ext cx="31499" cy="26898"/>
                <a:chOff x="4220866" y="3073534"/>
                <a:chExt cx="31499" cy="26898"/>
              </a:xfrm>
            </p:grpSpPr>
            <p:sp>
              <p:nvSpPr>
                <p:cNvPr id="3551" name="Google Shape;3551;p89"/>
                <p:cNvSpPr/>
                <p:nvPr/>
              </p:nvSpPr>
              <p:spPr>
                <a:xfrm>
                  <a:off x="4220866" y="307353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89"/>
                <p:cNvSpPr/>
                <p:nvPr/>
              </p:nvSpPr>
              <p:spPr>
                <a:xfrm>
                  <a:off x="4235039" y="3083114"/>
                  <a:ext cx="7621" cy="7613"/>
                </a:xfrm>
                <a:custGeom>
                  <a:avLst/>
                  <a:gdLst/>
                  <a:ahLst/>
                  <a:cxnLst/>
                  <a:rect l="l" t="t" r="r" b="b"/>
                  <a:pathLst>
                    <a:path w="969" h="968" extrusionOk="0">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3" name="Google Shape;3553;p89"/>
              <p:cNvGrpSpPr/>
              <p:nvPr/>
            </p:nvGrpSpPr>
            <p:grpSpPr>
              <a:xfrm>
                <a:off x="3869702" y="3230323"/>
                <a:ext cx="31499" cy="26906"/>
                <a:chOff x="3869702" y="3230323"/>
                <a:chExt cx="31499" cy="26906"/>
              </a:xfrm>
            </p:grpSpPr>
            <p:sp>
              <p:nvSpPr>
                <p:cNvPr id="3554" name="Google Shape;3554;p89"/>
                <p:cNvSpPr/>
                <p:nvPr/>
              </p:nvSpPr>
              <p:spPr>
                <a:xfrm>
                  <a:off x="3869702" y="3230323"/>
                  <a:ext cx="31499" cy="26906"/>
                </a:xfrm>
                <a:custGeom>
                  <a:avLst/>
                  <a:gdLst/>
                  <a:ahLst/>
                  <a:cxnLst/>
                  <a:rect l="l" t="t" r="r" b="b"/>
                  <a:pathLst>
                    <a:path w="4005" h="3421" extrusionOk="0">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89"/>
                <p:cNvSpPr/>
                <p:nvPr/>
              </p:nvSpPr>
              <p:spPr>
                <a:xfrm>
                  <a:off x="388387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56" name="Google Shape;3556;p89"/>
            <p:cNvGrpSpPr/>
            <p:nvPr/>
          </p:nvGrpSpPr>
          <p:grpSpPr>
            <a:xfrm>
              <a:off x="4271383" y="3065882"/>
              <a:ext cx="304556" cy="341663"/>
              <a:chOff x="4271383" y="3065882"/>
              <a:chExt cx="304556" cy="341663"/>
            </a:xfrm>
          </p:grpSpPr>
          <p:grpSp>
            <p:nvGrpSpPr>
              <p:cNvPr id="3557" name="Google Shape;3557;p89"/>
              <p:cNvGrpSpPr/>
              <p:nvPr/>
            </p:nvGrpSpPr>
            <p:grpSpPr>
              <a:xfrm>
                <a:off x="4293838" y="3078639"/>
                <a:ext cx="269353" cy="311973"/>
                <a:chOff x="4293838" y="3078639"/>
                <a:chExt cx="269353" cy="311973"/>
              </a:xfrm>
            </p:grpSpPr>
            <p:sp>
              <p:nvSpPr>
                <p:cNvPr id="3558" name="Google Shape;3558;p89"/>
                <p:cNvSpPr/>
                <p:nvPr/>
              </p:nvSpPr>
              <p:spPr>
                <a:xfrm>
                  <a:off x="4293838" y="3078639"/>
                  <a:ext cx="269353" cy="311973"/>
                </a:xfrm>
                <a:custGeom>
                  <a:avLst/>
                  <a:gdLst/>
                  <a:ahLst/>
                  <a:cxnLst/>
                  <a:rect l="l" t="t" r="r" b="b"/>
                  <a:pathLst>
                    <a:path w="34247" h="39666" fill="none" extrusionOk="0">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89"/>
                <p:cNvSpPr/>
                <p:nvPr/>
              </p:nvSpPr>
              <p:spPr>
                <a:xfrm>
                  <a:off x="4306965" y="3099473"/>
                  <a:ext cx="62519" cy="69652"/>
                </a:xfrm>
                <a:custGeom>
                  <a:avLst/>
                  <a:gdLst/>
                  <a:ahLst/>
                  <a:cxnLst/>
                  <a:rect l="l" t="t" r="r" b="b"/>
                  <a:pathLst>
                    <a:path w="7949" h="8856" fill="none" extrusionOk="0">
                      <a:moveTo>
                        <a:pt x="1" y="1"/>
                      </a:moveTo>
                      <a:lnTo>
                        <a:pt x="7948" y="885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89"/>
                <p:cNvSpPr/>
                <p:nvPr/>
              </p:nvSpPr>
              <p:spPr>
                <a:xfrm>
                  <a:off x="4369476" y="3169118"/>
                  <a:ext cx="26072" cy="98666"/>
                </a:xfrm>
                <a:custGeom>
                  <a:avLst/>
                  <a:gdLst/>
                  <a:ahLst/>
                  <a:cxnLst/>
                  <a:rect l="l" t="t" r="r" b="b"/>
                  <a:pathLst>
                    <a:path w="3315" h="12545" fill="none" extrusionOk="0">
                      <a:moveTo>
                        <a:pt x="0" y="1"/>
                      </a:moveTo>
                      <a:lnTo>
                        <a:pt x="3315" y="1254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89"/>
                <p:cNvSpPr/>
                <p:nvPr/>
              </p:nvSpPr>
              <p:spPr>
                <a:xfrm>
                  <a:off x="4399347" y="3078639"/>
                  <a:ext cx="60041" cy="110558"/>
                </a:xfrm>
                <a:custGeom>
                  <a:avLst/>
                  <a:gdLst/>
                  <a:ahLst/>
                  <a:cxnLst/>
                  <a:rect l="l" t="t" r="r" b="b"/>
                  <a:pathLst>
                    <a:path w="7634" h="14057" fill="none" extrusionOk="0">
                      <a:moveTo>
                        <a:pt x="7634" y="14057"/>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89"/>
                <p:cNvSpPr/>
                <p:nvPr/>
              </p:nvSpPr>
              <p:spPr>
                <a:xfrm>
                  <a:off x="4373282" y="3169118"/>
                  <a:ext cx="82299" cy="20079"/>
                </a:xfrm>
                <a:custGeom>
                  <a:avLst/>
                  <a:gdLst/>
                  <a:ahLst/>
                  <a:cxnLst/>
                  <a:rect l="l" t="t" r="r" b="b"/>
                  <a:pathLst>
                    <a:path w="10464" h="2553" fill="none" extrusionOk="0">
                      <a:moveTo>
                        <a:pt x="0" y="1"/>
                      </a:moveTo>
                      <a:lnTo>
                        <a:pt x="10464" y="2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89"/>
                <p:cNvSpPr/>
                <p:nvPr/>
              </p:nvSpPr>
              <p:spPr>
                <a:xfrm>
                  <a:off x="4369476" y="3078639"/>
                  <a:ext cx="29879" cy="90487"/>
                </a:xfrm>
                <a:custGeom>
                  <a:avLst/>
                  <a:gdLst/>
                  <a:ahLst/>
                  <a:cxnLst/>
                  <a:rect l="l" t="t" r="r" b="b"/>
                  <a:pathLst>
                    <a:path w="3799" h="11505" fill="none" extrusionOk="0">
                      <a:moveTo>
                        <a:pt x="0" y="11505"/>
                      </a:moveTo>
                      <a:lnTo>
                        <a:pt x="379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89"/>
                <p:cNvSpPr/>
                <p:nvPr/>
              </p:nvSpPr>
              <p:spPr>
                <a:xfrm>
                  <a:off x="4293932" y="3169118"/>
                  <a:ext cx="75551" cy="41110"/>
                </a:xfrm>
                <a:custGeom>
                  <a:avLst/>
                  <a:gdLst/>
                  <a:ahLst/>
                  <a:cxnLst/>
                  <a:rect l="l" t="t" r="r" b="b"/>
                  <a:pathLst>
                    <a:path w="9606" h="5227" fill="none" extrusionOk="0">
                      <a:moveTo>
                        <a:pt x="1" y="5226"/>
                      </a:moveTo>
                      <a:lnTo>
                        <a:pt x="960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89"/>
                <p:cNvSpPr/>
                <p:nvPr/>
              </p:nvSpPr>
              <p:spPr>
                <a:xfrm>
                  <a:off x="4350159" y="3267776"/>
                  <a:ext cx="45389" cy="27032"/>
                </a:xfrm>
                <a:custGeom>
                  <a:avLst/>
                  <a:gdLst/>
                  <a:ahLst/>
                  <a:cxnLst/>
                  <a:rect l="l" t="t" r="r" b="b"/>
                  <a:pathLst>
                    <a:path w="5771" h="3437" fill="none" extrusionOk="0">
                      <a:moveTo>
                        <a:pt x="1" y="3436"/>
                      </a:moveTo>
                      <a:lnTo>
                        <a:pt x="57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89"/>
                <p:cNvSpPr/>
                <p:nvPr/>
              </p:nvSpPr>
              <p:spPr>
                <a:xfrm>
                  <a:off x="4395540" y="3267776"/>
                  <a:ext cx="38830" cy="76031"/>
                </a:xfrm>
                <a:custGeom>
                  <a:avLst/>
                  <a:gdLst/>
                  <a:ahLst/>
                  <a:cxnLst/>
                  <a:rect l="l" t="t" r="r" b="b"/>
                  <a:pathLst>
                    <a:path w="4937" h="9667" fill="none" extrusionOk="0">
                      <a:moveTo>
                        <a:pt x="1" y="1"/>
                      </a:moveTo>
                      <a:lnTo>
                        <a:pt x="4936" y="9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89"/>
                <p:cNvSpPr/>
                <p:nvPr/>
              </p:nvSpPr>
              <p:spPr>
                <a:xfrm>
                  <a:off x="4360439" y="3267776"/>
                  <a:ext cx="35109" cy="121978"/>
                </a:xfrm>
                <a:custGeom>
                  <a:avLst/>
                  <a:gdLst/>
                  <a:ahLst/>
                  <a:cxnLst/>
                  <a:rect l="l" t="t" r="r" b="b"/>
                  <a:pathLst>
                    <a:path w="4464" h="15509" fill="none" extrusionOk="0">
                      <a:moveTo>
                        <a:pt x="0" y="15509"/>
                      </a:moveTo>
                      <a:lnTo>
                        <a:pt x="446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89"/>
                <p:cNvSpPr/>
                <p:nvPr/>
              </p:nvSpPr>
              <p:spPr>
                <a:xfrm>
                  <a:off x="4293932" y="3210220"/>
                  <a:ext cx="101616" cy="57564"/>
                </a:xfrm>
                <a:custGeom>
                  <a:avLst/>
                  <a:gdLst/>
                  <a:ahLst/>
                  <a:cxnLst/>
                  <a:rect l="l" t="t" r="r" b="b"/>
                  <a:pathLst>
                    <a:path w="12920" h="7319" fill="none" extrusionOk="0">
                      <a:moveTo>
                        <a:pt x="1" y="0"/>
                      </a:moveTo>
                      <a:lnTo>
                        <a:pt x="12920" y="73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9"/>
                <p:cNvSpPr/>
                <p:nvPr/>
              </p:nvSpPr>
              <p:spPr>
                <a:xfrm>
                  <a:off x="4395540" y="3186436"/>
                  <a:ext cx="66420" cy="79735"/>
                </a:xfrm>
                <a:custGeom>
                  <a:avLst/>
                  <a:gdLst/>
                  <a:ahLst/>
                  <a:cxnLst/>
                  <a:rect l="l" t="t" r="r" b="b"/>
                  <a:pathLst>
                    <a:path w="8445" h="10138" fill="none" extrusionOk="0">
                      <a:moveTo>
                        <a:pt x="8444" y="0"/>
                      </a:moveTo>
                      <a:lnTo>
                        <a:pt x="1" y="1013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89"/>
                <p:cNvSpPr/>
                <p:nvPr/>
              </p:nvSpPr>
              <p:spPr>
                <a:xfrm>
                  <a:off x="4459380" y="3189669"/>
                  <a:ext cx="41873" cy="123402"/>
                </a:xfrm>
                <a:custGeom>
                  <a:avLst/>
                  <a:gdLst/>
                  <a:ahLst/>
                  <a:cxnLst/>
                  <a:rect l="l" t="t" r="r" b="b"/>
                  <a:pathLst>
                    <a:path w="5324" h="15690" fill="none" extrusionOk="0">
                      <a:moveTo>
                        <a:pt x="1" y="0"/>
                      </a:moveTo>
                      <a:lnTo>
                        <a:pt x="5323" y="15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89"/>
                <p:cNvSpPr/>
                <p:nvPr/>
              </p:nvSpPr>
              <p:spPr>
                <a:xfrm>
                  <a:off x="4395540" y="3267776"/>
                  <a:ext cx="105713" cy="45295"/>
                </a:xfrm>
                <a:custGeom>
                  <a:avLst/>
                  <a:gdLst/>
                  <a:ahLst/>
                  <a:cxnLst/>
                  <a:rect l="l" t="t" r="r" b="b"/>
                  <a:pathLst>
                    <a:path w="13441" h="5759" fill="none" extrusionOk="0">
                      <a:moveTo>
                        <a:pt x="1" y="1"/>
                      </a:moveTo>
                      <a:lnTo>
                        <a:pt x="13440" y="575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9"/>
                <p:cNvSpPr/>
                <p:nvPr/>
              </p:nvSpPr>
              <p:spPr>
                <a:xfrm>
                  <a:off x="4501246" y="3223252"/>
                  <a:ext cx="46435" cy="89818"/>
                </a:xfrm>
                <a:custGeom>
                  <a:avLst/>
                  <a:gdLst/>
                  <a:ahLst/>
                  <a:cxnLst/>
                  <a:rect l="l" t="t" r="r" b="b"/>
                  <a:pathLst>
                    <a:path w="5904" h="11420" fill="none" extrusionOk="0">
                      <a:moveTo>
                        <a:pt x="0" y="11420"/>
                      </a:moveTo>
                      <a:lnTo>
                        <a:pt x="590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9"/>
                <p:cNvSpPr/>
                <p:nvPr/>
              </p:nvSpPr>
              <p:spPr>
                <a:xfrm>
                  <a:off x="4459671" y="3104231"/>
                  <a:ext cx="58421" cy="84966"/>
                </a:xfrm>
                <a:custGeom>
                  <a:avLst/>
                  <a:gdLst/>
                  <a:ahLst/>
                  <a:cxnLst/>
                  <a:rect l="l" t="t" r="r" b="b"/>
                  <a:pathLst>
                    <a:path w="7428" h="10803" fill="none" extrusionOk="0">
                      <a:moveTo>
                        <a:pt x="0" y="10803"/>
                      </a:moveTo>
                      <a:lnTo>
                        <a:pt x="7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9"/>
                <p:cNvSpPr/>
                <p:nvPr/>
              </p:nvSpPr>
              <p:spPr>
                <a:xfrm>
                  <a:off x="4459671" y="3189189"/>
                  <a:ext cx="86586" cy="36737"/>
                </a:xfrm>
                <a:custGeom>
                  <a:avLst/>
                  <a:gdLst/>
                  <a:ahLst/>
                  <a:cxnLst/>
                  <a:rect l="l" t="t" r="r" b="b"/>
                  <a:pathLst>
                    <a:path w="11009" h="4671" fill="none" extrusionOk="0">
                      <a:moveTo>
                        <a:pt x="0" y="1"/>
                      </a:moveTo>
                      <a:lnTo>
                        <a:pt x="11008" y="4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5" name="Google Shape;3575;p89"/>
              <p:cNvGrpSpPr/>
              <p:nvPr/>
            </p:nvGrpSpPr>
            <p:grpSpPr>
              <a:xfrm>
                <a:off x="4538164" y="3342061"/>
                <a:ext cx="37776" cy="32380"/>
                <a:chOff x="4538164" y="3342061"/>
                <a:chExt cx="37776" cy="32380"/>
              </a:xfrm>
            </p:grpSpPr>
            <p:sp>
              <p:nvSpPr>
                <p:cNvPr id="3576" name="Google Shape;3576;p89"/>
                <p:cNvSpPr/>
                <p:nvPr/>
              </p:nvSpPr>
              <p:spPr>
                <a:xfrm>
                  <a:off x="4538164" y="3342061"/>
                  <a:ext cx="37776" cy="32380"/>
                </a:xfrm>
                <a:custGeom>
                  <a:avLst/>
                  <a:gdLst/>
                  <a:ahLst/>
                  <a:cxnLst/>
                  <a:rect l="l" t="t" r="r" b="b"/>
                  <a:pathLst>
                    <a:path w="4803" h="4117" extrusionOk="0">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9"/>
                <p:cNvSpPr/>
                <p:nvPr/>
              </p:nvSpPr>
              <p:spPr>
                <a:xfrm>
                  <a:off x="4553194" y="3351790"/>
                  <a:ext cx="13040" cy="13040"/>
                </a:xfrm>
                <a:custGeom>
                  <a:avLst/>
                  <a:gdLst/>
                  <a:ahLst/>
                  <a:cxnLst/>
                  <a:rect l="l" t="t" r="r" b="b"/>
                  <a:pathLst>
                    <a:path w="1658" h="1658" extrusionOk="0">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8" name="Google Shape;3578;p89"/>
              <p:cNvGrpSpPr/>
              <p:nvPr/>
            </p:nvGrpSpPr>
            <p:grpSpPr>
              <a:xfrm>
                <a:off x="4271383" y="3194742"/>
                <a:ext cx="37783" cy="32420"/>
                <a:chOff x="4271383" y="3194742"/>
                <a:chExt cx="37783" cy="32420"/>
              </a:xfrm>
            </p:grpSpPr>
            <p:sp>
              <p:nvSpPr>
                <p:cNvPr id="3579" name="Google Shape;3579;p89"/>
                <p:cNvSpPr/>
                <p:nvPr/>
              </p:nvSpPr>
              <p:spPr>
                <a:xfrm>
                  <a:off x="4271383" y="3194742"/>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9"/>
                <p:cNvSpPr/>
                <p:nvPr/>
              </p:nvSpPr>
              <p:spPr>
                <a:xfrm>
                  <a:off x="4286516" y="3204416"/>
                  <a:ext cx="13040" cy="13040"/>
                </a:xfrm>
                <a:custGeom>
                  <a:avLst/>
                  <a:gdLst/>
                  <a:ahLst/>
                  <a:cxnLst/>
                  <a:rect l="l" t="t" r="r" b="b"/>
                  <a:pathLst>
                    <a:path w="1658" h="1658" extrusionOk="0">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1" name="Google Shape;3581;p89"/>
              <p:cNvGrpSpPr/>
              <p:nvPr/>
            </p:nvGrpSpPr>
            <p:grpSpPr>
              <a:xfrm>
                <a:off x="4284416" y="3084058"/>
                <a:ext cx="37783" cy="32357"/>
                <a:chOff x="4284416" y="3084058"/>
                <a:chExt cx="37783" cy="32357"/>
              </a:xfrm>
            </p:grpSpPr>
            <p:sp>
              <p:nvSpPr>
                <p:cNvPr id="3582" name="Google Shape;3582;p89"/>
                <p:cNvSpPr/>
                <p:nvPr/>
              </p:nvSpPr>
              <p:spPr>
                <a:xfrm>
                  <a:off x="4284416" y="3084058"/>
                  <a:ext cx="37783" cy="32357"/>
                </a:xfrm>
                <a:custGeom>
                  <a:avLst/>
                  <a:gdLst/>
                  <a:ahLst/>
                  <a:cxnLst/>
                  <a:rect l="l" t="t" r="r" b="b"/>
                  <a:pathLst>
                    <a:path w="4804" h="4114"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9"/>
                <p:cNvSpPr/>
                <p:nvPr/>
              </p:nvSpPr>
              <p:spPr>
                <a:xfrm>
                  <a:off x="4299548" y="3093763"/>
                  <a:ext cx="13040" cy="13048"/>
                </a:xfrm>
                <a:custGeom>
                  <a:avLst/>
                  <a:gdLst/>
                  <a:ahLst/>
                  <a:cxnLst/>
                  <a:rect l="l" t="t" r="r" b="b"/>
                  <a:pathLst>
                    <a:path w="1658" h="1659" extrusionOk="0">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4" name="Google Shape;3584;p89"/>
              <p:cNvGrpSpPr/>
              <p:nvPr/>
            </p:nvGrpSpPr>
            <p:grpSpPr>
              <a:xfrm>
                <a:off x="4478697" y="3297561"/>
                <a:ext cx="37776" cy="32451"/>
                <a:chOff x="4478697" y="3297561"/>
                <a:chExt cx="37776" cy="32451"/>
              </a:xfrm>
            </p:grpSpPr>
            <p:sp>
              <p:nvSpPr>
                <p:cNvPr id="3585" name="Google Shape;3585;p89"/>
                <p:cNvSpPr/>
                <p:nvPr/>
              </p:nvSpPr>
              <p:spPr>
                <a:xfrm>
                  <a:off x="4478697" y="3297561"/>
                  <a:ext cx="37776" cy="32451"/>
                </a:xfrm>
                <a:custGeom>
                  <a:avLst/>
                  <a:gdLst/>
                  <a:ahLst/>
                  <a:cxnLst/>
                  <a:rect l="l" t="t" r="r" b="b"/>
                  <a:pathLst>
                    <a:path w="4803" h="4126" extrusionOk="0">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9"/>
                <p:cNvSpPr/>
                <p:nvPr/>
              </p:nvSpPr>
              <p:spPr>
                <a:xfrm>
                  <a:off x="4493727" y="3307361"/>
                  <a:ext cx="13048" cy="13040"/>
                </a:xfrm>
                <a:custGeom>
                  <a:avLst/>
                  <a:gdLst/>
                  <a:ahLst/>
                  <a:cxnLst/>
                  <a:rect l="l" t="t" r="r" b="b"/>
                  <a:pathLst>
                    <a:path w="1659" h="1658" extrusionOk="0">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7" name="Google Shape;3587;p89"/>
              <p:cNvGrpSpPr/>
              <p:nvPr/>
            </p:nvGrpSpPr>
            <p:grpSpPr>
              <a:xfrm>
                <a:off x="4411813" y="3331711"/>
                <a:ext cx="37776" cy="32451"/>
                <a:chOff x="4411813" y="3331711"/>
                <a:chExt cx="37776" cy="32451"/>
              </a:xfrm>
            </p:grpSpPr>
            <p:sp>
              <p:nvSpPr>
                <p:cNvPr id="3588" name="Google Shape;3588;p89"/>
                <p:cNvSpPr/>
                <p:nvPr/>
              </p:nvSpPr>
              <p:spPr>
                <a:xfrm>
                  <a:off x="4411813" y="3331711"/>
                  <a:ext cx="37776" cy="32451"/>
                </a:xfrm>
                <a:custGeom>
                  <a:avLst/>
                  <a:gdLst/>
                  <a:ahLst/>
                  <a:cxnLst/>
                  <a:rect l="l" t="t" r="r" b="b"/>
                  <a:pathLst>
                    <a:path w="4803" h="4126" extrusionOk="0">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9"/>
                <p:cNvSpPr/>
                <p:nvPr/>
              </p:nvSpPr>
              <p:spPr>
                <a:xfrm>
                  <a:off x="4426937" y="3341416"/>
                  <a:ext cx="13048" cy="13048"/>
                </a:xfrm>
                <a:custGeom>
                  <a:avLst/>
                  <a:gdLst/>
                  <a:ahLst/>
                  <a:cxnLst/>
                  <a:rect l="l" t="t" r="r" b="b"/>
                  <a:pathLst>
                    <a:path w="1659" h="1659" extrusionOk="0">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0" name="Google Shape;3590;p89"/>
              <p:cNvGrpSpPr/>
              <p:nvPr/>
            </p:nvGrpSpPr>
            <p:grpSpPr>
              <a:xfrm>
                <a:off x="4337984" y="3375188"/>
                <a:ext cx="37776" cy="32357"/>
                <a:chOff x="4337984" y="3375188"/>
                <a:chExt cx="37776" cy="32357"/>
              </a:xfrm>
            </p:grpSpPr>
            <p:sp>
              <p:nvSpPr>
                <p:cNvPr id="3591" name="Google Shape;3591;p89"/>
                <p:cNvSpPr/>
                <p:nvPr/>
              </p:nvSpPr>
              <p:spPr>
                <a:xfrm>
                  <a:off x="4337984" y="3375188"/>
                  <a:ext cx="37776" cy="32357"/>
                </a:xfrm>
                <a:custGeom>
                  <a:avLst/>
                  <a:gdLst/>
                  <a:ahLst/>
                  <a:cxnLst/>
                  <a:rect l="l" t="t" r="r" b="b"/>
                  <a:pathLst>
                    <a:path w="4803" h="4114" extrusionOk="0">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9"/>
                <p:cNvSpPr/>
                <p:nvPr/>
              </p:nvSpPr>
              <p:spPr>
                <a:xfrm>
                  <a:off x="4353108" y="3384894"/>
                  <a:ext cx="13048" cy="13048"/>
                </a:xfrm>
                <a:custGeom>
                  <a:avLst/>
                  <a:gdLst/>
                  <a:ahLst/>
                  <a:cxnLst/>
                  <a:rect l="l" t="t" r="r" b="b"/>
                  <a:pathLst>
                    <a:path w="1659" h="1659" extrusionOk="0">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3" name="Google Shape;3593;p89"/>
              <p:cNvGrpSpPr/>
              <p:nvPr/>
            </p:nvGrpSpPr>
            <p:grpSpPr>
              <a:xfrm>
                <a:off x="4494867" y="3090530"/>
                <a:ext cx="37878" cy="32451"/>
                <a:chOff x="4494867" y="3090530"/>
                <a:chExt cx="37878" cy="32451"/>
              </a:xfrm>
            </p:grpSpPr>
            <p:sp>
              <p:nvSpPr>
                <p:cNvPr id="3594" name="Google Shape;3594;p89"/>
                <p:cNvSpPr/>
                <p:nvPr/>
              </p:nvSpPr>
              <p:spPr>
                <a:xfrm>
                  <a:off x="4494867" y="3090530"/>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9"/>
                <p:cNvSpPr/>
                <p:nvPr/>
              </p:nvSpPr>
              <p:spPr>
                <a:xfrm>
                  <a:off x="4510000" y="3100236"/>
                  <a:ext cx="13040" cy="13040"/>
                </a:xfrm>
                <a:custGeom>
                  <a:avLst/>
                  <a:gdLst/>
                  <a:ahLst/>
                  <a:cxnLst/>
                  <a:rect l="l" t="t" r="r" b="b"/>
                  <a:pathLst>
                    <a:path w="1658" h="1658" extrusionOk="0">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6" name="Google Shape;3596;p89"/>
              <p:cNvGrpSpPr/>
              <p:nvPr/>
            </p:nvGrpSpPr>
            <p:grpSpPr>
              <a:xfrm>
                <a:off x="4525124" y="3207774"/>
                <a:ext cx="37783" cy="32420"/>
                <a:chOff x="4525124" y="3207774"/>
                <a:chExt cx="37783" cy="32420"/>
              </a:xfrm>
            </p:grpSpPr>
            <p:sp>
              <p:nvSpPr>
                <p:cNvPr id="3597" name="Google Shape;3597;p89"/>
                <p:cNvSpPr/>
                <p:nvPr/>
              </p:nvSpPr>
              <p:spPr>
                <a:xfrm>
                  <a:off x="4525124" y="3207774"/>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89"/>
                <p:cNvSpPr/>
                <p:nvPr/>
              </p:nvSpPr>
              <p:spPr>
                <a:xfrm>
                  <a:off x="4540256" y="3217448"/>
                  <a:ext cx="13040" cy="13040"/>
                </a:xfrm>
                <a:custGeom>
                  <a:avLst/>
                  <a:gdLst/>
                  <a:ahLst/>
                  <a:cxnLst/>
                  <a:rect l="l" t="t" r="r" b="b"/>
                  <a:pathLst>
                    <a:path w="1658" h="1658" extrusionOk="0">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9" name="Google Shape;3599;p89"/>
              <p:cNvGrpSpPr/>
              <p:nvPr/>
            </p:nvGrpSpPr>
            <p:grpSpPr>
              <a:xfrm>
                <a:off x="4440544" y="3176479"/>
                <a:ext cx="31499" cy="26898"/>
                <a:chOff x="4440544" y="3176479"/>
                <a:chExt cx="31499" cy="26898"/>
              </a:xfrm>
            </p:grpSpPr>
            <p:sp>
              <p:nvSpPr>
                <p:cNvPr id="3600" name="Google Shape;3600;p89"/>
                <p:cNvSpPr/>
                <p:nvPr/>
              </p:nvSpPr>
              <p:spPr>
                <a:xfrm>
                  <a:off x="4440544" y="3176479"/>
                  <a:ext cx="31499" cy="26898"/>
                </a:xfrm>
                <a:custGeom>
                  <a:avLst/>
                  <a:gdLst/>
                  <a:ahLst/>
                  <a:cxnLst/>
                  <a:rect l="l" t="t" r="r" b="b"/>
                  <a:pathLst>
                    <a:path w="4005" h="3420" extrusionOk="0">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89"/>
                <p:cNvSpPr/>
                <p:nvPr/>
              </p:nvSpPr>
              <p:spPr>
                <a:xfrm>
                  <a:off x="4454724" y="3186145"/>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2" name="Google Shape;3602;p89"/>
              <p:cNvGrpSpPr/>
              <p:nvPr/>
            </p:nvGrpSpPr>
            <p:grpSpPr>
              <a:xfrm>
                <a:off x="4350545" y="3156400"/>
                <a:ext cx="31405" cy="27001"/>
                <a:chOff x="4350545" y="3156400"/>
                <a:chExt cx="31405" cy="27001"/>
              </a:xfrm>
            </p:grpSpPr>
            <p:sp>
              <p:nvSpPr>
                <p:cNvPr id="3603" name="Google Shape;3603;p89"/>
                <p:cNvSpPr/>
                <p:nvPr/>
              </p:nvSpPr>
              <p:spPr>
                <a:xfrm>
                  <a:off x="4350545" y="3156400"/>
                  <a:ext cx="31405" cy="27001"/>
                </a:xfrm>
                <a:custGeom>
                  <a:avLst/>
                  <a:gdLst/>
                  <a:ahLst/>
                  <a:cxnLst/>
                  <a:rect l="l" t="t" r="r" b="b"/>
                  <a:pathLst>
                    <a:path w="3993" h="3433" extrusionOk="0">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89"/>
                <p:cNvSpPr/>
                <p:nvPr/>
              </p:nvSpPr>
              <p:spPr>
                <a:xfrm>
                  <a:off x="4364717" y="3166074"/>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5" name="Google Shape;3605;p89"/>
              <p:cNvGrpSpPr/>
              <p:nvPr/>
            </p:nvGrpSpPr>
            <p:grpSpPr>
              <a:xfrm>
                <a:off x="4376703" y="3255058"/>
                <a:ext cx="31405" cy="27001"/>
                <a:chOff x="4376703" y="3255058"/>
                <a:chExt cx="31405" cy="27001"/>
              </a:xfrm>
            </p:grpSpPr>
            <p:sp>
              <p:nvSpPr>
                <p:cNvPr id="3606" name="Google Shape;3606;p89"/>
                <p:cNvSpPr/>
                <p:nvPr/>
              </p:nvSpPr>
              <p:spPr>
                <a:xfrm>
                  <a:off x="4376703" y="3255058"/>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89"/>
                <p:cNvSpPr/>
                <p:nvPr/>
              </p:nvSpPr>
              <p:spPr>
                <a:xfrm>
                  <a:off x="4390884" y="3264732"/>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8" name="Google Shape;3608;p89"/>
              <p:cNvGrpSpPr/>
              <p:nvPr/>
            </p:nvGrpSpPr>
            <p:grpSpPr>
              <a:xfrm>
                <a:off x="4331322" y="3283656"/>
                <a:ext cx="31405" cy="26945"/>
                <a:chOff x="4331322" y="3283656"/>
                <a:chExt cx="31405" cy="26945"/>
              </a:xfrm>
            </p:grpSpPr>
            <p:sp>
              <p:nvSpPr>
                <p:cNvPr id="3609" name="Google Shape;3609;p89"/>
                <p:cNvSpPr/>
                <p:nvPr/>
              </p:nvSpPr>
              <p:spPr>
                <a:xfrm>
                  <a:off x="4331322" y="3283656"/>
                  <a:ext cx="31405" cy="26945"/>
                </a:xfrm>
                <a:custGeom>
                  <a:avLst/>
                  <a:gdLst/>
                  <a:ahLst/>
                  <a:cxnLst/>
                  <a:rect l="l" t="t" r="r" b="b"/>
                  <a:pathLst>
                    <a:path w="3993" h="3426" extrusionOk="0">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89"/>
                <p:cNvSpPr/>
                <p:nvPr/>
              </p:nvSpPr>
              <p:spPr>
                <a:xfrm>
                  <a:off x="4345503" y="3293274"/>
                  <a:ext cx="7613" cy="7621"/>
                </a:xfrm>
                <a:custGeom>
                  <a:avLst/>
                  <a:gdLst/>
                  <a:ahLst/>
                  <a:cxnLst/>
                  <a:rect l="l" t="t" r="r" b="b"/>
                  <a:pathLst>
                    <a:path w="968" h="969" extrusionOk="0">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89"/>
              <p:cNvGrpSpPr/>
              <p:nvPr/>
            </p:nvGrpSpPr>
            <p:grpSpPr>
              <a:xfrm>
                <a:off x="4380510" y="3065882"/>
                <a:ext cx="31405" cy="26938"/>
                <a:chOff x="4380510" y="3065882"/>
                <a:chExt cx="31405" cy="26938"/>
              </a:xfrm>
            </p:grpSpPr>
            <p:sp>
              <p:nvSpPr>
                <p:cNvPr id="3612" name="Google Shape;3612;p89"/>
                <p:cNvSpPr/>
                <p:nvPr/>
              </p:nvSpPr>
              <p:spPr>
                <a:xfrm>
                  <a:off x="4380510" y="3065882"/>
                  <a:ext cx="31405" cy="26938"/>
                </a:xfrm>
                <a:custGeom>
                  <a:avLst/>
                  <a:gdLst/>
                  <a:ahLst/>
                  <a:cxnLst/>
                  <a:rect l="l" t="t" r="r" b="b"/>
                  <a:pathLst>
                    <a:path w="3993" h="3425" extrusionOk="0">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89"/>
                <p:cNvSpPr/>
                <p:nvPr/>
              </p:nvSpPr>
              <p:spPr>
                <a:xfrm>
                  <a:off x="4393354" y="3075500"/>
                  <a:ext cx="8950" cy="7676"/>
                </a:xfrm>
                <a:custGeom>
                  <a:avLst/>
                  <a:gdLst/>
                  <a:ahLst/>
                  <a:cxnLst/>
                  <a:rect l="l" t="t" r="r" b="b"/>
                  <a:pathLst>
                    <a:path w="1138" h="976" extrusionOk="0">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4" name="Google Shape;3614;p89"/>
            <p:cNvGrpSpPr/>
            <p:nvPr/>
          </p:nvGrpSpPr>
          <p:grpSpPr>
            <a:xfrm>
              <a:off x="4558998" y="3188237"/>
              <a:ext cx="1280131" cy="1052746"/>
              <a:chOff x="4558998" y="3188237"/>
              <a:chExt cx="1280131" cy="1052746"/>
            </a:xfrm>
          </p:grpSpPr>
          <p:sp>
            <p:nvSpPr>
              <p:cNvPr id="3615" name="Google Shape;3615;p89"/>
              <p:cNvSpPr/>
              <p:nvPr/>
            </p:nvSpPr>
            <p:spPr>
              <a:xfrm>
                <a:off x="4916156" y="3750813"/>
                <a:ext cx="8" cy="8"/>
              </a:xfrm>
              <a:custGeom>
                <a:avLst/>
                <a:gdLst/>
                <a:ahLst/>
                <a:cxnLst/>
                <a:rect l="l" t="t" r="r" b="b"/>
                <a:pathLst>
                  <a:path w="1" h="1" fill="none" extrusionOk="0">
                    <a:moveTo>
                      <a:pt x="0" y="0"/>
                    </a:move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6" name="Google Shape;3616;p89"/>
              <p:cNvGrpSpPr/>
              <p:nvPr/>
            </p:nvGrpSpPr>
            <p:grpSpPr>
              <a:xfrm>
                <a:off x="4579164" y="3203653"/>
                <a:ext cx="1244833" cy="1020397"/>
                <a:chOff x="4579164" y="3203653"/>
                <a:chExt cx="1244833" cy="1020397"/>
              </a:xfrm>
            </p:grpSpPr>
            <p:sp>
              <p:nvSpPr>
                <p:cNvPr id="3617" name="Google Shape;3617;p89"/>
                <p:cNvSpPr/>
                <p:nvPr/>
              </p:nvSpPr>
              <p:spPr>
                <a:xfrm>
                  <a:off x="5490144" y="3482892"/>
                  <a:ext cx="58995" cy="4955"/>
                </a:xfrm>
                <a:custGeom>
                  <a:avLst/>
                  <a:gdLst/>
                  <a:ahLst/>
                  <a:cxnLst/>
                  <a:rect l="l" t="t" r="r" b="b"/>
                  <a:pathLst>
                    <a:path w="7501" h="630" fill="none" extrusionOk="0">
                      <a:moveTo>
                        <a:pt x="0" y="630"/>
                      </a:moveTo>
                      <a:lnTo>
                        <a:pt x="750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89"/>
                <p:cNvSpPr/>
                <p:nvPr/>
              </p:nvSpPr>
              <p:spPr>
                <a:xfrm>
                  <a:off x="5490616" y="3482892"/>
                  <a:ext cx="66137" cy="77360"/>
                </a:xfrm>
                <a:custGeom>
                  <a:avLst/>
                  <a:gdLst/>
                  <a:ahLst/>
                  <a:cxnLst/>
                  <a:rect l="l" t="t" r="r" b="b"/>
                  <a:pathLst>
                    <a:path w="8409" h="9836" fill="none" extrusionOk="0">
                      <a:moveTo>
                        <a:pt x="1" y="1"/>
                      </a:moveTo>
                      <a:lnTo>
                        <a:pt x="8408" y="98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9" name="Google Shape;3619;p89"/>
                <p:cNvGrpSpPr/>
                <p:nvPr/>
              </p:nvGrpSpPr>
              <p:grpSpPr>
                <a:xfrm>
                  <a:off x="4579164" y="3203653"/>
                  <a:ext cx="1244833" cy="1020397"/>
                  <a:chOff x="4579164" y="3203653"/>
                  <a:chExt cx="1244833" cy="1020397"/>
                </a:xfrm>
              </p:grpSpPr>
              <p:sp>
                <p:nvSpPr>
                  <p:cNvPr id="3620" name="Google Shape;3620;p89"/>
                  <p:cNvSpPr/>
                  <p:nvPr/>
                </p:nvSpPr>
                <p:spPr>
                  <a:xfrm>
                    <a:off x="4787909" y="3833395"/>
                    <a:ext cx="69267" cy="22266"/>
                  </a:xfrm>
                  <a:custGeom>
                    <a:avLst/>
                    <a:gdLst/>
                    <a:ahLst/>
                    <a:cxnLst/>
                    <a:rect l="l" t="t" r="r" b="b"/>
                    <a:pathLst>
                      <a:path w="8807" h="2831" fill="none" extrusionOk="0">
                        <a:moveTo>
                          <a:pt x="8806" y="0"/>
                        </a:moveTo>
                        <a:lnTo>
                          <a:pt x="0" y="283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89"/>
                  <p:cNvSpPr/>
                  <p:nvPr/>
                </p:nvSpPr>
                <p:spPr>
                  <a:xfrm>
                    <a:off x="4857263" y="3819695"/>
                    <a:ext cx="69936" cy="14181"/>
                  </a:xfrm>
                  <a:custGeom>
                    <a:avLst/>
                    <a:gdLst/>
                    <a:ahLst/>
                    <a:cxnLst/>
                    <a:rect l="l" t="t" r="r" b="b"/>
                    <a:pathLst>
                      <a:path w="8892" h="1803" fill="none" extrusionOk="0">
                        <a:moveTo>
                          <a:pt x="1" y="1803"/>
                        </a:moveTo>
                        <a:lnTo>
                          <a:pt x="889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2" name="Google Shape;3622;p89"/>
                  <p:cNvGrpSpPr/>
                  <p:nvPr/>
                </p:nvGrpSpPr>
                <p:grpSpPr>
                  <a:xfrm>
                    <a:off x="4579164" y="3203653"/>
                    <a:ext cx="1244833" cy="1020397"/>
                    <a:chOff x="4579164" y="3203653"/>
                    <a:chExt cx="1244833" cy="1020397"/>
                  </a:xfrm>
                </p:grpSpPr>
                <p:sp>
                  <p:nvSpPr>
                    <p:cNvPr id="3623" name="Google Shape;3623;p89"/>
                    <p:cNvSpPr/>
                    <p:nvPr/>
                  </p:nvSpPr>
                  <p:spPr>
                    <a:xfrm>
                      <a:off x="4930329" y="3363965"/>
                      <a:ext cx="23894" cy="102764"/>
                    </a:xfrm>
                    <a:custGeom>
                      <a:avLst/>
                      <a:gdLst/>
                      <a:ahLst/>
                      <a:cxnLst/>
                      <a:rect l="l" t="t" r="r" b="b"/>
                      <a:pathLst>
                        <a:path w="3038" h="13066" fill="none" extrusionOk="0">
                          <a:moveTo>
                            <a:pt x="3037" y="13065"/>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89"/>
                    <p:cNvSpPr/>
                    <p:nvPr/>
                  </p:nvSpPr>
                  <p:spPr>
                    <a:xfrm>
                      <a:off x="4849846" y="3385948"/>
                      <a:ext cx="104085" cy="79256"/>
                    </a:xfrm>
                    <a:custGeom>
                      <a:avLst/>
                      <a:gdLst/>
                      <a:ahLst/>
                      <a:cxnLst/>
                      <a:rect l="l" t="t" r="r" b="b"/>
                      <a:pathLst>
                        <a:path w="13234" h="10077" fill="none" extrusionOk="0">
                          <a:moveTo>
                            <a:pt x="0" y="0"/>
                          </a:moveTo>
                          <a:lnTo>
                            <a:pt x="13234"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89"/>
                    <p:cNvSpPr/>
                    <p:nvPr/>
                  </p:nvSpPr>
                  <p:spPr>
                    <a:xfrm>
                      <a:off x="4849650" y="3306598"/>
                      <a:ext cx="45869" cy="79358"/>
                    </a:xfrm>
                    <a:custGeom>
                      <a:avLst/>
                      <a:gdLst/>
                      <a:ahLst/>
                      <a:cxnLst/>
                      <a:rect l="l" t="t" r="r" b="b"/>
                      <a:pathLst>
                        <a:path w="5832" h="10090" fill="none" extrusionOk="0">
                          <a:moveTo>
                            <a:pt x="5831" y="0"/>
                          </a:moveTo>
                          <a:lnTo>
                            <a:pt x="1"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89"/>
                    <p:cNvSpPr/>
                    <p:nvPr/>
                  </p:nvSpPr>
                  <p:spPr>
                    <a:xfrm>
                      <a:off x="4849650" y="3361299"/>
                      <a:ext cx="84305" cy="24657"/>
                    </a:xfrm>
                    <a:custGeom>
                      <a:avLst/>
                      <a:gdLst/>
                      <a:ahLst/>
                      <a:cxnLst/>
                      <a:rect l="l" t="t" r="r" b="b"/>
                      <a:pathLst>
                        <a:path w="10719" h="3135" fill="none" extrusionOk="0">
                          <a:moveTo>
                            <a:pt x="1" y="3134"/>
                          </a:moveTo>
                          <a:lnTo>
                            <a:pt x="107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89"/>
                    <p:cNvSpPr/>
                    <p:nvPr/>
                  </p:nvSpPr>
                  <p:spPr>
                    <a:xfrm>
                      <a:off x="4789616" y="3306598"/>
                      <a:ext cx="19702" cy="54709"/>
                    </a:xfrm>
                    <a:custGeom>
                      <a:avLst/>
                      <a:gdLst/>
                      <a:ahLst/>
                      <a:cxnLst/>
                      <a:rect l="l" t="t" r="r" b="b"/>
                      <a:pathLst>
                        <a:path w="2505" h="6956" fill="none" extrusionOk="0">
                          <a:moveTo>
                            <a:pt x="2505" y="6956"/>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89"/>
                    <p:cNvSpPr/>
                    <p:nvPr/>
                  </p:nvSpPr>
                  <p:spPr>
                    <a:xfrm>
                      <a:off x="4738242" y="3357500"/>
                      <a:ext cx="74883" cy="10280"/>
                    </a:xfrm>
                    <a:custGeom>
                      <a:avLst/>
                      <a:gdLst/>
                      <a:ahLst/>
                      <a:cxnLst/>
                      <a:rect l="l" t="t" r="r" b="b"/>
                      <a:pathLst>
                        <a:path w="9521" h="1307" fill="none" extrusionOk="0">
                          <a:moveTo>
                            <a:pt x="1" y="1307"/>
                          </a:moveTo>
                          <a:lnTo>
                            <a:pt x="952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89"/>
                    <p:cNvSpPr/>
                    <p:nvPr/>
                  </p:nvSpPr>
                  <p:spPr>
                    <a:xfrm>
                      <a:off x="4710274" y="3357500"/>
                      <a:ext cx="99044" cy="63557"/>
                    </a:xfrm>
                    <a:custGeom>
                      <a:avLst/>
                      <a:gdLst/>
                      <a:ahLst/>
                      <a:cxnLst/>
                      <a:rect l="l" t="t" r="r" b="b"/>
                      <a:pathLst>
                        <a:path w="12593" h="8081" fill="none" extrusionOk="0">
                          <a:moveTo>
                            <a:pt x="0" y="8081"/>
                          </a:moveTo>
                          <a:lnTo>
                            <a:pt x="1259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89"/>
                    <p:cNvSpPr/>
                    <p:nvPr/>
                  </p:nvSpPr>
                  <p:spPr>
                    <a:xfrm>
                      <a:off x="4809310" y="3306598"/>
                      <a:ext cx="87443" cy="50910"/>
                    </a:xfrm>
                    <a:custGeom>
                      <a:avLst/>
                      <a:gdLst/>
                      <a:ahLst/>
                      <a:cxnLst/>
                      <a:rect l="l" t="t" r="r" b="b"/>
                      <a:pathLst>
                        <a:path w="11118" h="6473" fill="none" extrusionOk="0">
                          <a:moveTo>
                            <a:pt x="1" y="6472"/>
                          </a:moveTo>
                          <a:lnTo>
                            <a:pt x="1111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1" name="Google Shape;3631;p89"/>
                    <p:cNvGrpSpPr/>
                    <p:nvPr/>
                  </p:nvGrpSpPr>
                  <p:grpSpPr>
                    <a:xfrm>
                      <a:off x="4579164" y="3203653"/>
                      <a:ext cx="1244833" cy="1020397"/>
                      <a:chOff x="4579164" y="3203653"/>
                      <a:chExt cx="1244833" cy="1020397"/>
                    </a:xfrm>
                  </p:grpSpPr>
                  <p:sp>
                    <p:nvSpPr>
                      <p:cNvPr id="3632" name="Google Shape;3632;p89"/>
                      <p:cNvSpPr/>
                      <p:nvPr/>
                    </p:nvSpPr>
                    <p:spPr>
                      <a:xfrm>
                        <a:off x="4617986" y="3614284"/>
                        <a:ext cx="53002" cy="21031"/>
                      </a:xfrm>
                      <a:custGeom>
                        <a:avLst/>
                        <a:gdLst/>
                        <a:ahLst/>
                        <a:cxnLst/>
                        <a:rect l="l" t="t" r="r" b="b"/>
                        <a:pathLst>
                          <a:path w="6739" h="2674" fill="none" extrusionOk="0">
                            <a:moveTo>
                              <a:pt x="0" y="0"/>
                            </a:moveTo>
                            <a:lnTo>
                              <a:pt x="6738" y="267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89"/>
                      <p:cNvSpPr/>
                      <p:nvPr/>
                    </p:nvSpPr>
                    <p:spPr>
                      <a:xfrm>
                        <a:off x="4624545" y="3589069"/>
                        <a:ext cx="43682" cy="63180"/>
                      </a:xfrm>
                      <a:custGeom>
                        <a:avLst/>
                        <a:gdLst/>
                        <a:ahLst/>
                        <a:cxnLst/>
                        <a:rect l="l" t="t" r="r" b="b"/>
                        <a:pathLst>
                          <a:path w="5554" h="8033" fill="none" extrusionOk="0">
                            <a:moveTo>
                              <a:pt x="1" y="8033"/>
                            </a:moveTo>
                            <a:lnTo>
                              <a:pt x="555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89"/>
                      <p:cNvSpPr/>
                      <p:nvPr/>
                    </p:nvSpPr>
                    <p:spPr>
                      <a:xfrm>
                        <a:off x="4668220" y="3517907"/>
                        <a:ext cx="112178" cy="71170"/>
                      </a:xfrm>
                      <a:custGeom>
                        <a:avLst/>
                        <a:gdLst/>
                        <a:ahLst/>
                        <a:cxnLst/>
                        <a:rect l="l" t="t" r="r" b="b"/>
                        <a:pathLst>
                          <a:path w="14263" h="9049" fill="none" extrusionOk="0">
                            <a:moveTo>
                              <a:pt x="0" y="9049"/>
                            </a:moveTo>
                            <a:lnTo>
                              <a:pt x="1426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89"/>
                      <p:cNvSpPr/>
                      <p:nvPr/>
                    </p:nvSpPr>
                    <p:spPr>
                      <a:xfrm>
                        <a:off x="4706562" y="3516766"/>
                        <a:ext cx="77455" cy="79924"/>
                      </a:xfrm>
                      <a:custGeom>
                        <a:avLst/>
                        <a:gdLst/>
                        <a:ahLst/>
                        <a:cxnLst/>
                        <a:rect l="l" t="t" r="r" b="b"/>
                        <a:pathLst>
                          <a:path w="9848" h="10162" fill="none" extrusionOk="0">
                            <a:moveTo>
                              <a:pt x="0" y="10161"/>
                            </a:moveTo>
                            <a:lnTo>
                              <a:pt x="98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89"/>
                      <p:cNvSpPr/>
                      <p:nvPr/>
                    </p:nvSpPr>
                    <p:spPr>
                      <a:xfrm>
                        <a:off x="4763646" y="3516766"/>
                        <a:ext cx="20370" cy="52806"/>
                      </a:xfrm>
                      <a:custGeom>
                        <a:avLst/>
                        <a:gdLst/>
                        <a:ahLst/>
                        <a:cxnLst/>
                        <a:rect l="l" t="t" r="r" b="b"/>
                        <a:pathLst>
                          <a:path w="2590" h="6714" fill="none" extrusionOk="0">
                            <a:moveTo>
                              <a:pt x="0" y="6714"/>
                            </a:moveTo>
                            <a:lnTo>
                              <a:pt x="25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89"/>
                      <p:cNvSpPr/>
                      <p:nvPr/>
                    </p:nvSpPr>
                    <p:spPr>
                      <a:xfrm>
                        <a:off x="4783151" y="3520565"/>
                        <a:ext cx="45861" cy="97432"/>
                      </a:xfrm>
                      <a:custGeom>
                        <a:avLst/>
                        <a:gdLst/>
                        <a:ahLst/>
                        <a:cxnLst/>
                        <a:rect l="l" t="t" r="r" b="b"/>
                        <a:pathLst>
                          <a:path w="5831" h="12388" fill="none" extrusionOk="0">
                            <a:moveTo>
                              <a:pt x="5831" y="1238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89"/>
                      <p:cNvSpPr/>
                      <p:nvPr/>
                    </p:nvSpPr>
                    <p:spPr>
                      <a:xfrm>
                        <a:off x="4738242" y="3483175"/>
                        <a:ext cx="44917" cy="37398"/>
                      </a:xfrm>
                      <a:custGeom>
                        <a:avLst/>
                        <a:gdLst/>
                        <a:ahLst/>
                        <a:cxnLst/>
                        <a:rect l="l" t="t" r="r" b="b"/>
                        <a:pathLst>
                          <a:path w="5711" h="4755" fill="none" extrusionOk="0">
                            <a:moveTo>
                              <a:pt x="1" y="1"/>
                            </a:moveTo>
                            <a:lnTo>
                              <a:pt x="5710" y="475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89"/>
                      <p:cNvSpPr/>
                      <p:nvPr/>
                    </p:nvSpPr>
                    <p:spPr>
                      <a:xfrm>
                        <a:off x="4704941" y="3501823"/>
                        <a:ext cx="78217" cy="18750"/>
                      </a:xfrm>
                      <a:custGeom>
                        <a:avLst/>
                        <a:gdLst/>
                        <a:ahLst/>
                        <a:cxnLst/>
                        <a:rect l="l" t="t" r="r" b="b"/>
                        <a:pathLst>
                          <a:path w="9945" h="2384" fill="none" extrusionOk="0">
                            <a:moveTo>
                              <a:pt x="1" y="1"/>
                            </a:moveTo>
                            <a:lnTo>
                              <a:pt x="9944" y="238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89"/>
                      <p:cNvSpPr/>
                      <p:nvPr/>
                    </p:nvSpPr>
                    <p:spPr>
                      <a:xfrm>
                        <a:off x="4668220" y="3520565"/>
                        <a:ext cx="115796" cy="19324"/>
                      </a:xfrm>
                      <a:custGeom>
                        <a:avLst/>
                        <a:gdLst/>
                        <a:ahLst/>
                        <a:cxnLst/>
                        <a:rect l="l" t="t" r="r" b="b"/>
                        <a:pathLst>
                          <a:path w="14723" h="2457" fill="none" extrusionOk="0">
                            <a:moveTo>
                              <a:pt x="0" y="2457"/>
                            </a:moveTo>
                            <a:lnTo>
                              <a:pt x="1472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89"/>
                      <p:cNvSpPr/>
                      <p:nvPr/>
                    </p:nvSpPr>
                    <p:spPr>
                      <a:xfrm>
                        <a:off x="4813117" y="3462915"/>
                        <a:ext cx="40347" cy="51193"/>
                      </a:xfrm>
                      <a:custGeom>
                        <a:avLst/>
                        <a:gdLst/>
                        <a:ahLst/>
                        <a:cxnLst/>
                        <a:rect l="l" t="t" r="r" b="b"/>
                        <a:pathLst>
                          <a:path w="5130" h="6509" fill="none" extrusionOk="0">
                            <a:moveTo>
                              <a:pt x="5130" y="6508"/>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89"/>
                      <p:cNvSpPr/>
                      <p:nvPr/>
                    </p:nvSpPr>
                    <p:spPr>
                      <a:xfrm>
                        <a:off x="4787807" y="3462915"/>
                        <a:ext cx="25317" cy="55000"/>
                      </a:xfrm>
                      <a:custGeom>
                        <a:avLst/>
                        <a:gdLst/>
                        <a:ahLst/>
                        <a:cxnLst/>
                        <a:rect l="l" t="t" r="r" b="b"/>
                        <a:pathLst>
                          <a:path w="3219" h="6993" fill="none" extrusionOk="0">
                            <a:moveTo>
                              <a:pt x="1" y="6992"/>
                            </a:moveTo>
                            <a:lnTo>
                              <a:pt x="321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89"/>
                      <p:cNvSpPr/>
                      <p:nvPr/>
                    </p:nvSpPr>
                    <p:spPr>
                      <a:xfrm>
                        <a:off x="4781342" y="3514100"/>
                        <a:ext cx="72311" cy="6953"/>
                      </a:xfrm>
                      <a:custGeom>
                        <a:avLst/>
                        <a:gdLst/>
                        <a:ahLst/>
                        <a:cxnLst/>
                        <a:rect l="l" t="t" r="r" b="b"/>
                        <a:pathLst>
                          <a:path w="9194" h="884" fill="none" extrusionOk="0">
                            <a:moveTo>
                              <a:pt x="0" y="883"/>
                            </a:moveTo>
                            <a:lnTo>
                              <a:pt x="91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89"/>
                      <p:cNvSpPr/>
                      <p:nvPr/>
                    </p:nvSpPr>
                    <p:spPr>
                      <a:xfrm>
                        <a:off x="4853645" y="3514100"/>
                        <a:ext cx="26175" cy="59184"/>
                      </a:xfrm>
                      <a:custGeom>
                        <a:avLst/>
                        <a:gdLst/>
                        <a:ahLst/>
                        <a:cxnLst/>
                        <a:rect l="l" t="t" r="r" b="b"/>
                        <a:pathLst>
                          <a:path w="3328" h="7525" fill="none" extrusionOk="0">
                            <a:moveTo>
                              <a:pt x="1" y="0"/>
                            </a:moveTo>
                            <a:lnTo>
                              <a:pt x="3328" y="75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89"/>
                      <p:cNvSpPr/>
                      <p:nvPr/>
                    </p:nvSpPr>
                    <p:spPr>
                      <a:xfrm>
                        <a:off x="4827392" y="3514100"/>
                        <a:ext cx="26261" cy="100381"/>
                      </a:xfrm>
                      <a:custGeom>
                        <a:avLst/>
                        <a:gdLst/>
                        <a:ahLst/>
                        <a:cxnLst/>
                        <a:rect l="l" t="t" r="r" b="b"/>
                        <a:pathLst>
                          <a:path w="3339" h="12763" fill="none" extrusionOk="0">
                            <a:moveTo>
                              <a:pt x="3339" y="0"/>
                            </a:moveTo>
                            <a:lnTo>
                              <a:pt x="0" y="127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6" name="Google Shape;3646;p89"/>
                      <p:cNvGrpSpPr/>
                      <p:nvPr/>
                    </p:nvGrpSpPr>
                    <p:grpSpPr>
                      <a:xfrm>
                        <a:off x="4579164" y="3203653"/>
                        <a:ext cx="1244833" cy="1020397"/>
                        <a:chOff x="4579164" y="3203653"/>
                        <a:chExt cx="1244833" cy="1020397"/>
                      </a:xfrm>
                    </p:grpSpPr>
                    <p:sp>
                      <p:nvSpPr>
                        <p:cNvPr id="3647" name="Google Shape;3647;p89"/>
                        <p:cNvSpPr/>
                        <p:nvPr/>
                      </p:nvSpPr>
                      <p:spPr>
                        <a:xfrm>
                          <a:off x="4879812" y="3466721"/>
                          <a:ext cx="74411" cy="106563"/>
                        </a:xfrm>
                        <a:custGeom>
                          <a:avLst/>
                          <a:gdLst/>
                          <a:ahLst/>
                          <a:cxnLst/>
                          <a:rect l="l" t="t" r="r" b="b"/>
                          <a:pathLst>
                            <a:path w="9461" h="13549" fill="none" extrusionOk="0">
                              <a:moveTo>
                                <a:pt x="1" y="13549"/>
                              </a:moveTo>
                              <a:lnTo>
                                <a:pt x="946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89"/>
                        <p:cNvSpPr/>
                        <p:nvPr/>
                      </p:nvSpPr>
                      <p:spPr>
                        <a:xfrm>
                          <a:off x="4954215" y="3408017"/>
                          <a:ext cx="105989" cy="58712"/>
                        </a:xfrm>
                        <a:custGeom>
                          <a:avLst/>
                          <a:gdLst/>
                          <a:ahLst/>
                          <a:cxnLst/>
                          <a:rect l="l" t="t" r="r" b="b"/>
                          <a:pathLst>
                            <a:path w="13476" h="7465" fill="none" extrusionOk="0">
                              <a:moveTo>
                                <a:pt x="0" y="7464"/>
                              </a:moveTo>
                              <a:lnTo>
                                <a:pt x="1347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89"/>
                        <p:cNvSpPr/>
                        <p:nvPr/>
                      </p:nvSpPr>
                      <p:spPr>
                        <a:xfrm>
                          <a:off x="4953924" y="3465195"/>
                          <a:ext cx="119792" cy="54811"/>
                        </a:xfrm>
                        <a:custGeom>
                          <a:avLst/>
                          <a:gdLst/>
                          <a:ahLst/>
                          <a:cxnLst/>
                          <a:rect l="l" t="t" r="r" b="b"/>
                          <a:pathLst>
                            <a:path w="15231" h="6969" fill="none" extrusionOk="0">
                              <a:moveTo>
                                <a:pt x="1" y="1"/>
                              </a:moveTo>
                              <a:lnTo>
                                <a:pt x="15231" y="696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89"/>
                        <p:cNvSpPr/>
                        <p:nvPr/>
                      </p:nvSpPr>
                      <p:spPr>
                        <a:xfrm>
                          <a:off x="5073708" y="3521045"/>
                          <a:ext cx="26938" cy="71839"/>
                        </a:xfrm>
                        <a:custGeom>
                          <a:avLst/>
                          <a:gdLst/>
                          <a:ahLst/>
                          <a:cxnLst/>
                          <a:rect l="l" t="t" r="r" b="b"/>
                          <a:pathLst>
                            <a:path w="3425" h="9134" fill="none" extrusionOk="0">
                              <a:moveTo>
                                <a:pt x="1" y="0"/>
                              </a:moveTo>
                              <a:lnTo>
                                <a:pt x="3424" y="913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89"/>
                        <p:cNvSpPr/>
                        <p:nvPr/>
                      </p:nvSpPr>
                      <p:spPr>
                        <a:xfrm>
                          <a:off x="5100637" y="3586309"/>
                          <a:ext cx="26741" cy="81167"/>
                        </a:xfrm>
                        <a:custGeom>
                          <a:avLst/>
                          <a:gdLst/>
                          <a:ahLst/>
                          <a:cxnLst/>
                          <a:rect l="l" t="t" r="r" b="b"/>
                          <a:pathLst>
                            <a:path w="3400" h="10320" fill="none" extrusionOk="0">
                              <a:moveTo>
                                <a:pt x="3399" y="1031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89"/>
                        <p:cNvSpPr/>
                        <p:nvPr/>
                      </p:nvSpPr>
                      <p:spPr>
                        <a:xfrm>
                          <a:off x="5088549" y="3252840"/>
                          <a:ext cx="693968" cy="520624"/>
                        </a:xfrm>
                        <a:custGeom>
                          <a:avLst/>
                          <a:gdLst/>
                          <a:ahLst/>
                          <a:cxnLst/>
                          <a:rect l="l" t="t" r="r" b="b"/>
                          <a:pathLst>
                            <a:path w="88235" h="66195" fill="none" extrusionOk="0">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89"/>
                        <p:cNvSpPr/>
                        <p:nvPr/>
                      </p:nvSpPr>
                      <p:spPr>
                        <a:xfrm>
                          <a:off x="5060203" y="3203653"/>
                          <a:ext cx="544588" cy="316354"/>
                        </a:xfrm>
                        <a:custGeom>
                          <a:avLst/>
                          <a:gdLst/>
                          <a:ahLst/>
                          <a:cxnLst/>
                          <a:rect l="l" t="t" r="r" b="b"/>
                          <a:pathLst>
                            <a:path w="69242" h="40223" fill="none" extrusionOk="0">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89"/>
                        <p:cNvSpPr/>
                        <p:nvPr/>
                      </p:nvSpPr>
                      <p:spPr>
                        <a:xfrm>
                          <a:off x="5127371" y="3507533"/>
                          <a:ext cx="124739" cy="267835"/>
                        </a:xfrm>
                        <a:custGeom>
                          <a:avLst/>
                          <a:gdLst/>
                          <a:ahLst/>
                          <a:cxnLst/>
                          <a:rect l="l" t="t" r="r" b="b"/>
                          <a:pathLst>
                            <a:path w="15860" h="34054" fill="none" extrusionOk="0">
                              <a:moveTo>
                                <a:pt x="9266" y="1"/>
                              </a:moveTo>
                              <a:lnTo>
                                <a:pt x="10101" y="14396"/>
                              </a:lnTo>
                              <a:lnTo>
                                <a:pt x="15859" y="34053"/>
                              </a:lnTo>
                              <a:lnTo>
                                <a:pt x="0" y="19851"/>
                              </a:lnTo>
                              <a:lnTo>
                                <a:pt x="1234" y="336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89"/>
                        <p:cNvSpPr/>
                        <p:nvPr/>
                      </p:nvSpPr>
                      <p:spPr>
                        <a:xfrm>
                          <a:off x="5100637" y="3507533"/>
                          <a:ext cx="99618" cy="78784"/>
                        </a:xfrm>
                        <a:custGeom>
                          <a:avLst/>
                          <a:gdLst/>
                          <a:ahLst/>
                          <a:cxnLst/>
                          <a:rect l="l" t="t" r="r" b="b"/>
                          <a:pathLst>
                            <a:path w="12666" h="10017" fill="none" extrusionOk="0">
                              <a:moveTo>
                                <a:pt x="0" y="10017"/>
                              </a:moveTo>
                              <a:lnTo>
                                <a:pt x="1266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89"/>
                        <p:cNvSpPr/>
                        <p:nvPr/>
                      </p:nvSpPr>
                      <p:spPr>
                        <a:xfrm>
                          <a:off x="5200248" y="3501068"/>
                          <a:ext cx="156514" cy="6473"/>
                        </a:xfrm>
                        <a:custGeom>
                          <a:avLst/>
                          <a:gdLst/>
                          <a:ahLst/>
                          <a:cxnLst/>
                          <a:rect l="l" t="t" r="r" b="b"/>
                          <a:pathLst>
                            <a:path w="19900" h="823" fill="none" extrusionOk="0">
                              <a:moveTo>
                                <a:pt x="0" y="823"/>
                              </a:moveTo>
                              <a:lnTo>
                                <a:pt x="19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89"/>
                        <p:cNvSpPr/>
                        <p:nvPr/>
                      </p:nvSpPr>
                      <p:spPr>
                        <a:xfrm>
                          <a:off x="5127371" y="3507533"/>
                          <a:ext cx="72885" cy="155853"/>
                        </a:xfrm>
                        <a:custGeom>
                          <a:avLst/>
                          <a:gdLst/>
                          <a:ahLst/>
                          <a:cxnLst/>
                          <a:rect l="l" t="t" r="r" b="b"/>
                          <a:pathLst>
                            <a:path w="9267" h="19816" fill="none" extrusionOk="0">
                              <a:moveTo>
                                <a:pt x="9266" y="1"/>
                              </a:moveTo>
                              <a:lnTo>
                                <a:pt x="0" y="1981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9"/>
                        <p:cNvSpPr/>
                        <p:nvPr/>
                      </p:nvSpPr>
                      <p:spPr>
                        <a:xfrm>
                          <a:off x="5352947" y="3384139"/>
                          <a:ext cx="126265" cy="117692"/>
                        </a:xfrm>
                        <a:custGeom>
                          <a:avLst/>
                          <a:gdLst/>
                          <a:ahLst/>
                          <a:cxnLst/>
                          <a:rect l="l" t="t" r="r" b="b"/>
                          <a:pathLst>
                            <a:path w="16054" h="14964" fill="none" extrusionOk="0">
                              <a:moveTo>
                                <a:pt x="1" y="14964"/>
                              </a:moveTo>
                              <a:lnTo>
                                <a:pt x="1605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9"/>
                        <p:cNvSpPr/>
                        <p:nvPr/>
                      </p:nvSpPr>
                      <p:spPr>
                        <a:xfrm>
                          <a:off x="5356753" y="3246375"/>
                          <a:ext cx="61567" cy="254700"/>
                        </a:xfrm>
                        <a:custGeom>
                          <a:avLst/>
                          <a:gdLst/>
                          <a:ahLst/>
                          <a:cxnLst/>
                          <a:rect l="l" t="t" r="r" b="b"/>
                          <a:pathLst>
                            <a:path w="7828" h="32384" fill="none" extrusionOk="0">
                              <a:moveTo>
                                <a:pt x="1" y="32383"/>
                              </a:moveTo>
                              <a:lnTo>
                                <a:pt x="78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89"/>
                        <p:cNvSpPr/>
                        <p:nvPr/>
                      </p:nvSpPr>
                      <p:spPr>
                        <a:xfrm>
                          <a:off x="5352947" y="3486698"/>
                          <a:ext cx="141483" cy="10571"/>
                        </a:xfrm>
                        <a:custGeom>
                          <a:avLst/>
                          <a:gdLst/>
                          <a:ahLst/>
                          <a:cxnLst/>
                          <a:rect l="l" t="t" r="r" b="b"/>
                          <a:pathLst>
                            <a:path w="17989" h="1344" fill="none" extrusionOk="0">
                              <a:moveTo>
                                <a:pt x="1" y="1343"/>
                              </a:moveTo>
                              <a:lnTo>
                                <a:pt x="179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89"/>
                        <p:cNvSpPr/>
                        <p:nvPr/>
                      </p:nvSpPr>
                      <p:spPr>
                        <a:xfrm>
                          <a:off x="5353898" y="3501068"/>
                          <a:ext cx="18089" cy="136725"/>
                        </a:xfrm>
                        <a:custGeom>
                          <a:avLst/>
                          <a:gdLst/>
                          <a:ahLst/>
                          <a:cxnLst/>
                          <a:rect l="l" t="t" r="r" b="b"/>
                          <a:pathLst>
                            <a:path w="2300" h="17384" fill="none" extrusionOk="0">
                              <a:moveTo>
                                <a:pt x="1" y="0"/>
                              </a:moveTo>
                              <a:lnTo>
                                <a:pt x="2299" y="1738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89"/>
                        <p:cNvSpPr/>
                        <p:nvPr/>
                      </p:nvSpPr>
                      <p:spPr>
                        <a:xfrm>
                          <a:off x="5206721" y="3620749"/>
                          <a:ext cx="102379" cy="98863"/>
                        </a:xfrm>
                        <a:custGeom>
                          <a:avLst/>
                          <a:gdLst/>
                          <a:ahLst/>
                          <a:cxnLst/>
                          <a:rect l="l" t="t" r="r" b="b"/>
                          <a:pathLst>
                            <a:path w="13017" h="12570" fill="none" extrusionOk="0">
                              <a:moveTo>
                                <a:pt x="0" y="1"/>
                              </a:moveTo>
                              <a:lnTo>
                                <a:pt x="13016" y="125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89"/>
                        <p:cNvSpPr/>
                        <p:nvPr/>
                      </p:nvSpPr>
                      <p:spPr>
                        <a:xfrm>
                          <a:off x="5293102" y="3715798"/>
                          <a:ext cx="15997" cy="101238"/>
                        </a:xfrm>
                        <a:custGeom>
                          <a:avLst/>
                          <a:gdLst/>
                          <a:ahLst/>
                          <a:cxnLst/>
                          <a:rect l="l" t="t" r="r" b="b"/>
                          <a:pathLst>
                            <a:path w="2034" h="12872" fill="none" extrusionOk="0">
                              <a:moveTo>
                                <a:pt x="2033" y="0"/>
                              </a:moveTo>
                              <a:lnTo>
                                <a:pt x="1" y="1287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89"/>
                        <p:cNvSpPr/>
                        <p:nvPr/>
                      </p:nvSpPr>
                      <p:spPr>
                        <a:xfrm>
                          <a:off x="5127371" y="3659854"/>
                          <a:ext cx="92862" cy="134539"/>
                        </a:xfrm>
                        <a:custGeom>
                          <a:avLst/>
                          <a:gdLst/>
                          <a:ahLst/>
                          <a:cxnLst/>
                          <a:rect l="l" t="t" r="r" b="b"/>
                          <a:pathLst>
                            <a:path w="11807" h="17106" fill="none" extrusionOk="0">
                              <a:moveTo>
                                <a:pt x="11807" y="17105"/>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89"/>
                        <p:cNvSpPr/>
                        <p:nvPr/>
                      </p:nvSpPr>
                      <p:spPr>
                        <a:xfrm>
                          <a:off x="5479203" y="3327149"/>
                          <a:ext cx="150615" cy="56998"/>
                        </a:xfrm>
                        <a:custGeom>
                          <a:avLst/>
                          <a:gdLst/>
                          <a:ahLst/>
                          <a:cxnLst/>
                          <a:rect l="l" t="t" r="r" b="b"/>
                          <a:pathLst>
                            <a:path w="19150" h="7247" fill="none" extrusionOk="0">
                              <a:moveTo>
                                <a:pt x="19149" y="0"/>
                              </a:moveTo>
                              <a:lnTo>
                                <a:pt x="0" y="72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89"/>
                        <p:cNvSpPr/>
                        <p:nvPr/>
                      </p:nvSpPr>
                      <p:spPr>
                        <a:xfrm>
                          <a:off x="5371980" y="3633790"/>
                          <a:ext cx="59373" cy="4003"/>
                        </a:xfrm>
                        <a:custGeom>
                          <a:avLst/>
                          <a:gdLst/>
                          <a:ahLst/>
                          <a:cxnLst/>
                          <a:rect l="l" t="t" r="r" b="b"/>
                          <a:pathLst>
                            <a:path w="7549" h="509" fill="none" extrusionOk="0">
                              <a:moveTo>
                                <a:pt x="0" y="508"/>
                              </a:moveTo>
                              <a:lnTo>
                                <a:pt x="754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89"/>
                        <p:cNvSpPr/>
                        <p:nvPr/>
                      </p:nvSpPr>
                      <p:spPr>
                        <a:xfrm>
                          <a:off x="5352947" y="3497261"/>
                          <a:ext cx="78406" cy="136536"/>
                        </a:xfrm>
                        <a:custGeom>
                          <a:avLst/>
                          <a:gdLst/>
                          <a:ahLst/>
                          <a:cxnLst/>
                          <a:rect l="l" t="t" r="r" b="b"/>
                          <a:pathLst>
                            <a:path w="9969" h="17360" fill="none" extrusionOk="0">
                              <a:moveTo>
                                <a:pt x="9969" y="17359"/>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89"/>
                        <p:cNvSpPr/>
                        <p:nvPr/>
                      </p:nvSpPr>
                      <p:spPr>
                        <a:xfrm>
                          <a:off x="4917296" y="3466721"/>
                          <a:ext cx="40733" cy="122356"/>
                        </a:xfrm>
                        <a:custGeom>
                          <a:avLst/>
                          <a:gdLst/>
                          <a:ahLst/>
                          <a:cxnLst/>
                          <a:rect l="l" t="t" r="r" b="b"/>
                          <a:pathLst>
                            <a:path w="5179" h="15557" fill="none" extrusionOk="0">
                              <a:moveTo>
                                <a:pt x="1" y="15557"/>
                              </a:moveTo>
                              <a:lnTo>
                                <a:pt x="517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89"/>
                        <p:cNvSpPr/>
                        <p:nvPr/>
                      </p:nvSpPr>
                      <p:spPr>
                        <a:xfrm>
                          <a:off x="5060203" y="3408017"/>
                          <a:ext cx="111416" cy="19513"/>
                        </a:xfrm>
                        <a:custGeom>
                          <a:avLst/>
                          <a:gdLst/>
                          <a:ahLst/>
                          <a:cxnLst/>
                          <a:rect l="l" t="t" r="r" b="b"/>
                          <a:pathLst>
                            <a:path w="14166" h="2481" fill="none" extrusionOk="0">
                              <a:moveTo>
                                <a:pt x="0" y="0"/>
                              </a:moveTo>
                              <a:lnTo>
                                <a:pt x="14165" y="248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9"/>
                        <p:cNvSpPr/>
                        <p:nvPr/>
                      </p:nvSpPr>
                      <p:spPr>
                        <a:xfrm>
                          <a:off x="5127371" y="3620749"/>
                          <a:ext cx="79358" cy="42636"/>
                        </a:xfrm>
                        <a:custGeom>
                          <a:avLst/>
                          <a:gdLst/>
                          <a:ahLst/>
                          <a:cxnLst/>
                          <a:rect l="l" t="t" r="r" b="b"/>
                          <a:pathLst>
                            <a:path w="10090" h="5421" fill="none" extrusionOk="0">
                              <a:moveTo>
                                <a:pt x="0" y="5420"/>
                              </a:moveTo>
                              <a:lnTo>
                                <a:pt x="1008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1" name="Google Shape;3671;p89"/>
                        <p:cNvGrpSpPr/>
                        <p:nvPr/>
                      </p:nvGrpSpPr>
                      <p:grpSpPr>
                        <a:xfrm>
                          <a:off x="4579164" y="3203653"/>
                          <a:ext cx="1244833" cy="1020397"/>
                          <a:chOff x="4579164" y="3203653"/>
                          <a:chExt cx="1244833" cy="1020397"/>
                        </a:xfrm>
                      </p:grpSpPr>
                      <p:sp>
                        <p:nvSpPr>
                          <p:cNvPr id="3672" name="Google Shape;3672;p89"/>
                          <p:cNvSpPr/>
                          <p:nvPr/>
                        </p:nvSpPr>
                        <p:spPr>
                          <a:xfrm>
                            <a:off x="4949551" y="3708185"/>
                            <a:ext cx="37972" cy="3815"/>
                          </a:xfrm>
                          <a:custGeom>
                            <a:avLst/>
                            <a:gdLst/>
                            <a:ahLst/>
                            <a:cxnLst/>
                            <a:rect l="l" t="t" r="r" b="b"/>
                            <a:pathLst>
                              <a:path w="4828" h="485" fill="none" extrusionOk="0">
                                <a:moveTo>
                                  <a:pt x="0" y="1"/>
                                </a:moveTo>
                                <a:lnTo>
                                  <a:pt x="4827" y="48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3" name="Google Shape;3673;p89"/>
                          <p:cNvGrpSpPr/>
                          <p:nvPr/>
                        </p:nvGrpSpPr>
                        <p:grpSpPr>
                          <a:xfrm>
                            <a:off x="4579164" y="3203653"/>
                            <a:ext cx="1244833" cy="1020397"/>
                            <a:chOff x="4579164" y="3203653"/>
                            <a:chExt cx="1244833" cy="1020397"/>
                          </a:xfrm>
                        </p:grpSpPr>
                        <p:sp>
                          <p:nvSpPr>
                            <p:cNvPr id="3674" name="Google Shape;3674;p89"/>
                            <p:cNvSpPr/>
                            <p:nvPr/>
                          </p:nvSpPr>
                          <p:spPr>
                            <a:xfrm>
                              <a:off x="4953357" y="3586309"/>
                              <a:ext cx="147288" cy="121884"/>
                            </a:xfrm>
                            <a:custGeom>
                              <a:avLst/>
                              <a:gdLst/>
                              <a:ahLst/>
                              <a:cxnLst/>
                              <a:rect l="l" t="t" r="r" b="b"/>
                              <a:pathLst>
                                <a:path w="18727" h="15497" fill="none" extrusionOk="0">
                                  <a:moveTo>
                                    <a:pt x="18726" y="1"/>
                                  </a:moveTo>
                                  <a:lnTo>
                                    <a:pt x="0" y="1549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9"/>
                            <p:cNvSpPr/>
                            <p:nvPr/>
                          </p:nvSpPr>
                          <p:spPr>
                            <a:xfrm>
                              <a:off x="4987515" y="3592876"/>
                              <a:ext cx="113130" cy="119123"/>
                            </a:xfrm>
                            <a:custGeom>
                              <a:avLst/>
                              <a:gdLst/>
                              <a:ahLst/>
                              <a:cxnLst/>
                              <a:rect l="l" t="t" r="r" b="b"/>
                              <a:pathLst>
                                <a:path w="14384" h="15146" fill="none" extrusionOk="0">
                                  <a:moveTo>
                                    <a:pt x="0" y="15146"/>
                                  </a:moveTo>
                                  <a:lnTo>
                                    <a:pt x="1438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9"/>
                            <p:cNvSpPr/>
                            <p:nvPr/>
                          </p:nvSpPr>
                          <p:spPr>
                            <a:xfrm>
                              <a:off x="4913395" y="3708185"/>
                              <a:ext cx="39970" cy="45389"/>
                            </a:xfrm>
                            <a:custGeom>
                              <a:avLst/>
                              <a:gdLst/>
                              <a:ahLst/>
                              <a:cxnLst/>
                              <a:rect l="l" t="t" r="r" b="b"/>
                              <a:pathLst>
                                <a:path w="5082" h="5771" fill="none" extrusionOk="0">
                                  <a:moveTo>
                                    <a:pt x="1" y="5771"/>
                                  </a:moveTo>
                                  <a:lnTo>
                                    <a:pt x="508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9"/>
                            <p:cNvSpPr/>
                            <p:nvPr/>
                          </p:nvSpPr>
                          <p:spPr>
                            <a:xfrm>
                              <a:off x="4888943" y="3704378"/>
                              <a:ext cx="60616" cy="26080"/>
                            </a:xfrm>
                            <a:custGeom>
                              <a:avLst/>
                              <a:gdLst/>
                              <a:ahLst/>
                              <a:cxnLst/>
                              <a:rect l="l" t="t" r="r" b="b"/>
                              <a:pathLst>
                                <a:path w="7707" h="3316" fill="none" extrusionOk="0">
                                  <a:moveTo>
                                    <a:pt x="1" y="3315"/>
                                  </a:moveTo>
                                  <a:lnTo>
                                    <a:pt x="77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9"/>
                            <p:cNvSpPr/>
                            <p:nvPr/>
                          </p:nvSpPr>
                          <p:spPr>
                            <a:xfrm>
                              <a:off x="4917296" y="3589069"/>
                              <a:ext cx="32262" cy="119123"/>
                            </a:xfrm>
                            <a:custGeom>
                              <a:avLst/>
                              <a:gdLst/>
                              <a:ahLst/>
                              <a:cxnLst/>
                              <a:rect l="l" t="t" r="r" b="b"/>
                              <a:pathLst>
                                <a:path w="4102" h="15146" fill="none" extrusionOk="0">
                                  <a:moveTo>
                                    <a:pt x="1" y="1"/>
                                  </a:moveTo>
                                  <a:lnTo>
                                    <a:pt x="4101" y="15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9"/>
                            <p:cNvSpPr/>
                            <p:nvPr/>
                          </p:nvSpPr>
                          <p:spPr>
                            <a:xfrm>
                              <a:off x="4949551" y="3708185"/>
                              <a:ext cx="22840" cy="72885"/>
                            </a:xfrm>
                            <a:custGeom>
                              <a:avLst/>
                              <a:gdLst/>
                              <a:ahLst/>
                              <a:cxnLst/>
                              <a:rect l="l" t="t" r="r" b="b"/>
                              <a:pathLst>
                                <a:path w="2904" h="9267" fill="none" extrusionOk="0">
                                  <a:moveTo>
                                    <a:pt x="0" y="1"/>
                                  </a:moveTo>
                                  <a:lnTo>
                                    <a:pt x="2904" y="926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9"/>
                            <p:cNvSpPr/>
                            <p:nvPr/>
                          </p:nvSpPr>
                          <p:spPr>
                            <a:xfrm>
                              <a:off x="4912066" y="3752237"/>
                              <a:ext cx="60325" cy="28833"/>
                            </a:xfrm>
                            <a:custGeom>
                              <a:avLst/>
                              <a:gdLst/>
                              <a:ahLst/>
                              <a:cxnLst/>
                              <a:rect l="l" t="t" r="r" b="b"/>
                              <a:pathLst>
                                <a:path w="7670" h="3666" fill="none" extrusionOk="0">
                                  <a:moveTo>
                                    <a:pt x="0" y="1"/>
                                  </a:moveTo>
                                  <a:lnTo>
                                    <a:pt x="7670" y="3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1" name="Google Shape;3681;p89"/>
                            <p:cNvGrpSpPr/>
                            <p:nvPr/>
                          </p:nvGrpSpPr>
                          <p:grpSpPr>
                            <a:xfrm>
                              <a:off x="4579164" y="3203653"/>
                              <a:ext cx="1244833" cy="1020397"/>
                              <a:chOff x="4579164" y="3203653"/>
                              <a:chExt cx="1244833" cy="1020397"/>
                            </a:xfrm>
                          </p:grpSpPr>
                          <p:sp>
                            <p:nvSpPr>
                              <p:cNvPr id="3682" name="Google Shape;3682;p89"/>
                              <p:cNvSpPr/>
                              <p:nvPr/>
                            </p:nvSpPr>
                            <p:spPr>
                              <a:xfrm>
                                <a:off x="4590301" y="3738347"/>
                                <a:ext cx="92956" cy="91722"/>
                              </a:xfrm>
                              <a:custGeom>
                                <a:avLst/>
                                <a:gdLst/>
                                <a:ahLst/>
                                <a:cxnLst/>
                                <a:rect l="l" t="t" r="r" b="b"/>
                                <a:pathLst>
                                  <a:path w="11819" h="11662" fill="none" extrusionOk="0">
                                    <a:moveTo>
                                      <a:pt x="0" y="0"/>
                                    </a:moveTo>
                                    <a:lnTo>
                                      <a:pt x="11819" y="116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9"/>
                              <p:cNvSpPr/>
                              <p:nvPr/>
                            </p:nvSpPr>
                            <p:spPr>
                              <a:xfrm>
                                <a:off x="4683250" y="3652241"/>
                                <a:ext cx="33591" cy="177828"/>
                              </a:xfrm>
                              <a:custGeom>
                                <a:avLst/>
                                <a:gdLst/>
                                <a:ahLst/>
                                <a:cxnLst/>
                                <a:rect l="l" t="t" r="r" b="b"/>
                                <a:pathLst>
                                  <a:path w="4271" h="22610" fill="none" extrusionOk="0">
                                    <a:moveTo>
                                      <a:pt x="1" y="22610"/>
                                    </a:moveTo>
                                    <a:lnTo>
                                      <a:pt x="42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9"/>
                              <p:cNvSpPr/>
                              <p:nvPr/>
                            </p:nvSpPr>
                            <p:spPr>
                              <a:xfrm>
                                <a:off x="4716833" y="3652241"/>
                                <a:ext cx="70982" cy="207707"/>
                              </a:xfrm>
                              <a:custGeom>
                                <a:avLst/>
                                <a:gdLst/>
                                <a:ahLst/>
                                <a:cxnLst/>
                                <a:rect l="l" t="t" r="r" b="b"/>
                                <a:pathLst>
                                  <a:path w="9025" h="26409" fill="none" extrusionOk="0">
                                    <a:moveTo>
                                      <a:pt x="1" y="1"/>
                                    </a:moveTo>
                                    <a:lnTo>
                                      <a:pt x="9025" y="2640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9"/>
                              <p:cNvSpPr/>
                              <p:nvPr/>
                            </p:nvSpPr>
                            <p:spPr>
                              <a:xfrm>
                                <a:off x="4813117" y="3694578"/>
                                <a:ext cx="44154" cy="139297"/>
                              </a:xfrm>
                              <a:custGeom>
                                <a:avLst/>
                                <a:gdLst/>
                                <a:ahLst/>
                                <a:cxnLst/>
                                <a:rect l="l" t="t" r="r" b="b"/>
                                <a:pathLst>
                                  <a:path w="5614" h="17711" fill="none" extrusionOk="0">
                                    <a:moveTo>
                                      <a:pt x="5614" y="1771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9"/>
                              <p:cNvSpPr/>
                              <p:nvPr/>
                            </p:nvSpPr>
                            <p:spPr>
                              <a:xfrm>
                                <a:off x="4787807" y="3694578"/>
                                <a:ext cx="25317" cy="165369"/>
                              </a:xfrm>
                              <a:custGeom>
                                <a:avLst/>
                                <a:gdLst/>
                                <a:ahLst/>
                                <a:cxnLst/>
                                <a:rect l="l" t="t" r="r" b="b"/>
                                <a:pathLst>
                                  <a:path w="3219" h="21026" fill="none" extrusionOk="0">
                                    <a:moveTo>
                                      <a:pt x="3219" y="1"/>
                                    </a:moveTo>
                                    <a:lnTo>
                                      <a:pt x="1" y="210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9"/>
                              <p:cNvSpPr/>
                              <p:nvPr/>
                            </p:nvSpPr>
                            <p:spPr>
                              <a:xfrm>
                                <a:off x="4683250" y="3830061"/>
                                <a:ext cx="106374" cy="25223"/>
                              </a:xfrm>
                              <a:custGeom>
                                <a:avLst/>
                                <a:gdLst/>
                                <a:ahLst/>
                                <a:cxnLst/>
                                <a:rect l="l" t="t" r="r" b="b"/>
                                <a:pathLst>
                                  <a:path w="13525" h="3207" fill="none" extrusionOk="0">
                                    <a:moveTo>
                                      <a:pt x="1" y="1"/>
                                    </a:moveTo>
                                    <a:lnTo>
                                      <a:pt x="13525" y="320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9"/>
                              <p:cNvSpPr/>
                              <p:nvPr/>
                            </p:nvSpPr>
                            <p:spPr>
                              <a:xfrm>
                                <a:off x="4670980" y="3830061"/>
                                <a:ext cx="12277" cy="79263"/>
                              </a:xfrm>
                              <a:custGeom>
                                <a:avLst/>
                                <a:gdLst/>
                                <a:ahLst/>
                                <a:cxnLst/>
                                <a:rect l="l" t="t" r="r" b="b"/>
                                <a:pathLst>
                                  <a:path w="1561" h="10078" fill="none" extrusionOk="0">
                                    <a:moveTo>
                                      <a:pt x="1561" y="1"/>
                                    </a:moveTo>
                                    <a:lnTo>
                                      <a:pt x="0"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9"/>
                              <p:cNvSpPr/>
                              <p:nvPr/>
                            </p:nvSpPr>
                            <p:spPr>
                              <a:xfrm>
                                <a:off x="4583828" y="3830061"/>
                                <a:ext cx="99429" cy="34543"/>
                              </a:xfrm>
                              <a:custGeom>
                                <a:avLst/>
                                <a:gdLst/>
                                <a:ahLst/>
                                <a:cxnLst/>
                                <a:rect l="l" t="t" r="r" b="b"/>
                                <a:pathLst>
                                  <a:path w="12642" h="4392" fill="none" extrusionOk="0">
                                    <a:moveTo>
                                      <a:pt x="0" y="4392"/>
                                    </a:moveTo>
                                    <a:lnTo>
                                      <a:pt x="1264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9"/>
                              <p:cNvSpPr/>
                              <p:nvPr/>
                            </p:nvSpPr>
                            <p:spPr>
                              <a:xfrm>
                                <a:off x="4683250" y="3830061"/>
                                <a:ext cx="50336" cy="117983"/>
                              </a:xfrm>
                              <a:custGeom>
                                <a:avLst/>
                                <a:gdLst/>
                                <a:ahLst/>
                                <a:cxnLst/>
                                <a:rect l="l" t="t" r="r" b="b"/>
                                <a:pathLst>
                                  <a:path w="6400" h="15001" fill="none" extrusionOk="0">
                                    <a:moveTo>
                                      <a:pt x="1" y="1"/>
                                    </a:moveTo>
                                    <a:lnTo>
                                      <a:pt x="6400" y="1500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9"/>
                              <p:cNvSpPr/>
                              <p:nvPr/>
                            </p:nvSpPr>
                            <p:spPr>
                              <a:xfrm>
                                <a:off x="4733578" y="3855276"/>
                                <a:ext cx="56046" cy="92768"/>
                              </a:xfrm>
                              <a:custGeom>
                                <a:avLst/>
                                <a:gdLst/>
                                <a:ahLst/>
                                <a:cxnLst/>
                                <a:rect l="l" t="t" r="r" b="b"/>
                                <a:pathLst>
                                  <a:path w="7126" h="11795" fill="none" extrusionOk="0">
                                    <a:moveTo>
                                      <a:pt x="1" y="11795"/>
                                    </a:moveTo>
                                    <a:lnTo>
                                      <a:pt x="712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89"/>
                              <p:cNvSpPr/>
                              <p:nvPr/>
                            </p:nvSpPr>
                            <p:spPr>
                              <a:xfrm>
                                <a:off x="4888943" y="3730450"/>
                                <a:ext cx="34928" cy="89252"/>
                              </a:xfrm>
                              <a:custGeom>
                                <a:avLst/>
                                <a:gdLst/>
                                <a:ahLst/>
                                <a:cxnLst/>
                                <a:rect l="l" t="t" r="r" b="b"/>
                                <a:pathLst>
                                  <a:path w="4441" h="11348" fill="none" extrusionOk="0">
                                    <a:moveTo>
                                      <a:pt x="4440" y="11347"/>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89"/>
                              <p:cNvSpPr/>
                              <p:nvPr/>
                            </p:nvSpPr>
                            <p:spPr>
                              <a:xfrm>
                                <a:off x="4590301" y="3667468"/>
                                <a:ext cx="49762" cy="70887"/>
                              </a:xfrm>
                              <a:custGeom>
                                <a:avLst/>
                                <a:gdLst/>
                                <a:ahLst/>
                                <a:cxnLst/>
                                <a:rect l="l" t="t" r="r" b="b"/>
                                <a:pathLst>
                                  <a:path w="6327" h="9013" fill="none" extrusionOk="0">
                                    <a:moveTo>
                                      <a:pt x="0" y="9012"/>
                                    </a:moveTo>
                                    <a:lnTo>
                                      <a:pt x="63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9"/>
                              <p:cNvSpPr/>
                              <p:nvPr/>
                            </p:nvSpPr>
                            <p:spPr>
                              <a:xfrm>
                                <a:off x="4640338" y="3648536"/>
                                <a:ext cx="80593" cy="20268"/>
                              </a:xfrm>
                              <a:custGeom>
                                <a:avLst/>
                                <a:gdLst/>
                                <a:ahLst/>
                                <a:cxnLst/>
                                <a:rect l="l" t="t" r="r" b="b"/>
                                <a:pathLst>
                                  <a:path w="10247" h="2577" fill="none" extrusionOk="0">
                                    <a:moveTo>
                                      <a:pt x="1" y="2577"/>
                                    </a:moveTo>
                                    <a:lnTo>
                                      <a:pt x="102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89"/>
                              <p:cNvGrpSpPr/>
                              <p:nvPr/>
                            </p:nvGrpSpPr>
                            <p:grpSpPr>
                              <a:xfrm>
                                <a:off x="4579164" y="3203653"/>
                                <a:ext cx="1244833" cy="1020397"/>
                                <a:chOff x="4579164" y="3203653"/>
                                <a:chExt cx="1244833" cy="1020397"/>
                              </a:xfrm>
                            </p:grpSpPr>
                            <p:sp>
                              <p:nvSpPr>
                                <p:cNvPr id="3696" name="Google Shape;3696;p89"/>
                                <p:cNvSpPr/>
                                <p:nvPr/>
                              </p:nvSpPr>
                              <p:spPr>
                                <a:xfrm>
                                  <a:off x="4753083" y="3966015"/>
                                  <a:ext cx="92964" cy="53765"/>
                                </a:xfrm>
                                <a:custGeom>
                                  <a:avLst/>
                                  <a:gdLst/>
                                  <a:ahLst/>
                                  <a:cxnLst/>
                                  <a:rect l="l" t="t" r="r" b="b"/>
                                  <a:pathLst>
                                    <a:path w="11820" h="6836" fill="none" extrusionOk="0">
                                      <a:moveTo>
                                        <a:pt x="1" y="6836"/>
                                      </a:moveTo>
                                      <a:lnTo>
                                        <a:pt x="118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9"/>
                                <p:cNvSpPr/>
                                <p:nvPr/>
                              </p:nvSpPr>
                              <p:spPr>
                                <a:xfrm>
                                  <a:off x="4846040" y="3952794"/>
                                  <a:ext cx="103519" cy="13135"/>
                                </a:xfrm>
                                <a:custGeom>
                                  <a:avLst/>
                                  <a:gdLst/>
                                  <a:ahLst/>
                                  <a:cxnLst/>
                                  <a:rect l="l" t="t" r="r" b="b"/>
                                  <a:pathLst>
                                    <a:path w="13162" h="1670" fill="none" extrusionOk="0">
                                      <a:moveTo>
                                        <a:pt x="13161" y="0"/>
                                      </a:moveTo>
                                      <a:lnTo>
                                        <a:pt x="0" y="1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89"/>
                                <p:cNvSpPr/>
                                <p:nvPr/>
                              </p:nvSpPr>
                              <p:spPr>
                                <a:xfrm>
                                  <a:off x="4846040" y="3962216"/>
                                  <a:ext cx="64800" cy="128066"/>
                                </a:xfrm>
                                <a:custGeom>
                                  <a:avLst/>
                                  <a:gdLst/>
                                  <a:ahLst/>
                                  <a:cxnLst/>
                                  <a:rect l="l" t="t" r="r" b="b"/>
                                  <a:pathLst>
                                    <a:path w="8239" h="16283" fill="none" extrusionOk="0">
                                      <a:moveTo>
                                        <a:pt x="0" y="0"/>
                                      </a:moveTo>
                                      <a:lnTo>
                                        <a:pt x="8238" y="1628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9"/>
                                <p:cNvSpPr/>
                                <p:nvPr/>
                              </p:nvSpPr>
                              <p:spPr>
                                <a:xfrm>
                                  <a:off x="4842233" y="3962216"/>
                                  <a:ext cx="3815" cy="164787"/>
                                </a:xfrm>
                                <a:custGeom>
                                  <a:avLst/>
                                  <a:gdLst/>
                                  <a:ahLst/>
                                  <a:cxnLst/>
                                  <a:rect l="l" t="t" r="r" b="b"/>
                                  <a:pathLst>
                                    <a:path w="485" h="20952" fill="none" extrusionOk="0">
                                      <a:moveTo>
                                        <a:pt x="0" y="20952"/>
                                      </a:moveTo>
                                      <a:lnTo>
                                        <a:pt x="4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89"/>
                                <p:cNvSpPr/>
                                <p:nvPr/>
                              </p:nvSpPr>
                              <p:spPr>
                                <a:xfrm>
                                  <a:off x="4842233" y="4123189"/>
                                  <a:ext cx="37587" cy="53002"/>
                                </a:xfrm>
                                <a:custGeom>
                                  <a:avLst/>
                                  <a:gdLst/>
                                  <a:ahLst/>
                                  <a:cxnLst/>
                                  <a:rect l="l" t="t" r="r" b="b"/>
                                  <a:pathLst>
                                    <a:path w="4779" h="6739" fill="none" extrusionOk="0">
                                      <a:moveTo>
                                        <a:pt x="4779" y="673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89"/>
                                <p:cNvSpPr/>
                                <p:nvPr/>
                              </p:nvSpPr>
                              <p:spPr>
                                <a:xfrm>
                                  <a:off x="4770779" y="4118525"/>
                                  <a:ext cx="71461" cy="4672"/>
                                </a:xfrm>
                                <a:custGeom>
                                  <a:avLst/>
                                  <a:gdLst/>
                                  <a:ahLst/>
                                  <a:cxnLst/>
                                  <a:rect l="l" t="t" r="r" b="b"/>
                                  <a:pathLst>
                                    <a:path w="9086" h="594" fill="none" extrusionOk="0">
                                      <a:moveTo>
                                        <a:pt x="9085" y="594"/>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9"/>
                                <p:cNvSpPr/>
                                <p:nvPr/>
                              </p:nvSpPr>
                              <p:spPr>
                                <a:xfrm>
                                  <a:off x="4842233" y="4090274"/>
                                  <a:ext cx="68606" cy="32923"/>
                                </a:xfrm>
                                <a:custGeom>
                                  <a:avLst/>
                                  <a:gdLst/>
                                  <a:ahLst/>
                                  <a:cxnLst/>
                                  <a:rect l="l" t="t" r="r" b="b"/>
                                  <a:pathLst>
                                    <a:path w="8723" h="4186" fill="none" extrusionOk="0">
                                      <a:moveTo>
                                        <a:pt x="0" y="4186"/>
                                      </a:moveTo>
                                      <a:lnTo>
                                        <a:pt x="872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3" name="Google Shape;3703;p89"/>
                                <p:cNvGrpSpPr/>
                                <p:nvPr/>
                              </p:nvGrpSpPr>
                              <p:grpSpPr>
                                <a:xfrm>
                                  <a:off x="4579164" y="3203653"/>
                                  <a:ext cx="1244833" cy="1020397"/>
                                  <a:chOff x="4579164" y="3203653"/>
                                  <a:chExt cx="1244833" cy="1020397"/>
                                </a:xfrm>
                              </p:grpSpPr>
                              <p:sp>
                                <p:nvSpPr>
                                  <p:cNvPr id="3704" name="Google Shape;3704;p89"/>
                                  <p:cNvSpPr/>
                                  <p:nvPr/>
                                </p:nvSpPr>
                                <p:spPr>
                                  <a:xfrm>
                                    <a:off x="4788476" y="3855276"/>
                                    <a:ext cx="57572" cy="110747"/>
                                  </a:xfrm>
                                  <a:custGeom>
                                    <a:avLst/>
                                    <a:gdLst/>
                                    <a:ahLst/>
                                    <a:cxnLst/>
                                    <a:rect l="l" t="t" r="r" b="b"/>
                                    <a:pathLst>
                                      <a:path w="7320" h="14081" fill="none" extrusionOk="0">
                                        <a:moveTo>
                                          <a:pt x="7319" y="1408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9"/>
                                  <p:cNvSpPr/>
                                  <p:nvPr/>
                                </p:nvSpPr>
                                <p:spPr>
                                  <a:xfrm>
                                    <a:off x="4846040" y="3833867"/>
                                    <a:ext cx="11231" cy="132156"/>
                                  </a:xfrm>
                                  <a:custGeom>
                                    <a:avLst/>
                                    <a:gdLst/>
                                    <a:ahLst/>
                                    <a:cxnLst/>
                                    <a:rect l="l" t="t" r="r" b="b"/>
                                    <a:pathLst>
                                      <a:path w="1428" h="16803" fill="none" extrusionOk="0">
                                        <a:moveTo>
                                          <a:pt x="0" y="16803"/>
                                        </a:moveTo>
                                        <a:lnTo>
                                          <a:pt x="1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89"/>
                                  <p:cNvSpPr/>
                                  <p:nvPr/>
                                </p:nvSpPr>
                                <p:spPr>
                                  <a:xfrm>
                                    <a:off x="4761554" y="3854796"/>
                                    <a:ext cx="26261" cy="164984"/>
                                  </a:xfrm>
                                  <a:custGeom>
                                    <a:avLst/>
                                    <a:gdLst/>
                                    <a:ahLst/>
                                    <a:cxnLst/>
                                    <a:rect l="l" t="t" r="r" b="b"/>
                                    <a:pathLst>
                                      <a:path w="3339" h="20977" fill="none" extrusionOk="0">
                                        <a:moveTo>
                                          <a:pt x="0" y="20977"/>
                                        </a:moveTo>
                                        <a:lnTo>
                                          <a:pt x="33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9"/>
                                  <p:cNvSpPr/>
                                  <p:nvPr/>
                                </p:nvSpPr>
                                <p:spPr>
                                  <a:xfrm>
                                    <a:off x="4846991" y="3818263"/>
                                    <a:ext cx="74025" cy="146242"/>
                                  </a:xfrm>
                                  <a:custGeom>
                                    <a:avLst/>
                                    <a:gdLst/>
                                    <a:ahLst/>
                                    <a:cxnLst/>
                                    <a:rect l="l" t="t" r="r" b="b"/>
                                    <a:pathLst>
                                      <a:path w="9412" h="18594" fill="none" extrusionOk="0">
                                        <a:moveTo>
                                          <a:pt x="0" y="18593"/>
                                        </a:moveTo>
                                        <a:lnTo>
                                          <a:pt x="941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9"/>
                                  <p:cNvSpPr/>
                                  <p:nvPr/>
                                </p:nvSpPr>
                                <p:spPr>
                                  <a:xfrm>
                                    <a:off x="4927191" y="3823305"/>
                                    <a:ext cx="22368" cy="129497"/>
                                  </a:xfrm>
                                  <a:custGeom>
                                    <a:avLst/>
                                    <a:gdLst/>
                                    <a:ahLst/>
                                    <a:cxnLst/>
                                    <a:rect l="l" t="t" r="r" b="b"/>
                                    <a:pathLst>
                                      <a:path w="2844" h="16465" fill="none" extrusionOk="0">
                                        <a:moveTo>
                                          <a:pt x="1" y="1"/>
                                        </a:moveTo>
                                        <a:lnTo>
                                          <a:pt x="2843" y="1646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89"/>
                                  <p:cNvGrpSpPr/>
                                  <p:nvPr/>
                                </p:nvGrpSpPr>
                                <p:grpSpPr>
                                  <a:xfrm>
                                    <a:off x="4579164" y="3203653"/>
                                    <a:ext cx="1244833" cy="1020397"/>
                                    <a:chOff x="4579164" y="3203653"/>
                                    <a:chExt cx="1244833" cy="1020397"/>
                                  </a:xfrm>
                                </p:grpSpPr>
                                <p:sp>
                                  <p:nvSpPr>
                                    <p:cNvPr id="3710" name="Google Shape;3710;p89"/>
                                    <p:cNvSpPr/>
                                    <p:nvPr/>
                                  </p:nvSpPr>
                                  <p:spPr>
                                    <a:xfrm>
                                      <a:off x="4579164" y="3652241"/>
                                      <a:ext cx="422626" cy="571809"/>
                                    </a:xfrm>
                                    <a:custGeom>
                                      <a:avLst/>
                                      <a:gdLst/>
                                      <a:ahLst/>
                                      <a:cxnLst/>
                                      <a:rect l="l" t="t" r="r" b="b"/>
                                      <a:pathLst>
                                        <a:path w="53735" h="72703" fill="none" extrusionOk="0">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89"/>
                                    <p:cNvSpPr/>
                                    <p:nvPr/>
                                  </p:nvSpPr>
                                  <p:spPr>
                                    <a:xfrm>
                                      <a:off x="4617986" y="3203653"/>
                                      <a:ext cx="1206011" cy="684357"/>
                                    </a:xfrm>
                                    <a:custGeom>
                                      <a:avLst/>
                                      <a:gdLst/>
                                      <a:ahLst/>
                                      <a:cxnLst/>
                                      <a:rect l="l" t="t" r="r" b="b"/>
                                      <a:pathLst>
                                        <a:path w="153339" h="87013" fill="none" extrusionOk="0">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9"/>
                                    <p:cNvSpPr/>
                                    <p:nvPr/>
                                  </p:nvSpPr>
                                  <p:spPr>
                                    <a:xfrm>
                                      <a:off x="4906356" y="3466721"/>
                                      <a:ext cx="194289" cy="358880"/>
                                    </a:xfrm>
                                    <a:custGeom>
                                      <a:avLst/>
                                      <a:gdLst/>
                                      <a:ahLst/>
                                      <a:cxnLst/>
                                      <a:rect l="l" t="t" r="r" b="b"/>
                                      <a:pathLst>
                                        <a:path w="24703" h="45630" fill="none" extrusionOk="0">
                                          <a:moveTo>
                                            <a:pt x="8396" y="39968"/>
                                          </a:moveTo>
                                          <a:lnTo>
                                            <a:pt x="9835" y="45629"/>
                                          </a:lnTo>
                                          <a:lnTo>
                                            <a:pt x="11626" y="36786"/>
                                          </a:lnTo>
                                          <a:lnTo>
                                            <a:pt x="5492" y="30218"/>
                                          </a:lnTo>
                                          <a:lnTo>
                                            <a:pt x="1" y="25016"/>
                                          </a:lnTo>
                                          <a:lnTo>
                                            <a:pt x="1392" y="16040"/>
                                          </a:lnTo>
                                          <a:lnTo>
                                            <a:pt x="24702" y="15206"/>
                                          </a:lnTo>
                                          <a:lnTo>
                                            <a:pt x="647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9"/>
                                    <p:cNvSpPr/>
                                    <p:nvPr/>
                                  </p:nvSpPr>
                                  <p:spPr>
                                    <a:xfrm>
                                      <a:off x="4972383" y="3756043"/>
                                      <a:ext cx="25412" cy="25026"/>
                                    </a:xfrm>
                                    <a:custGeom>
                                      <a:avLst/>
                                      <a:gdLst/>
                                      <a:ahLst/>
                                      <a:cxnLst/>
                                      <a:rect l="l" t="t" r="r" b="b"/>
                                      <a:pathLst>
                                        <a:path w="3231" h="3182" fill="none" extrusionOk="0">
                                          <a:moveTo>
                                            <a:pt x="1" y="3182"/>
                                          </a:moveTo>
                                          <a:lnTo>
                                            <a:pt x="323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3714" name="Google Shape;3714;p89"/>
                            <p:cNvSpPr/>
                            <p:nvPr/>
                          </p:nvSpPr>
                          <p:spPr>
                            <a:xfrm>
                              <a:off x="4890375" y="3688019"/>
                              <a:ext cx="5144" cy="43769"/>
                            </a:xfrm>
                            <a:custGeom>
                              <a:avLst/>
                              <a:gdLst/>
                              <a:ahLst/>
                              <a:cxnLst/>
                              <a:rect l="l" t="t" r="r" b="b"/>
                              <a:pathLst>
                                <a:path w="654" h="5565" fill="none" extrusionOk="0">
                                  <a:moveTo>
                                    <a:pt x="653" y="0"/>
                                  </a:moveTo>
                                  <a:lnTo>
                                    <a:pt x="0" y="5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9"/>
                            <p:cNvSpPr/>
                            <p:nvPr/>
                          </p:nvSpPr>
                          <p:spPr>
                            <a:xfrm>
                              <a:off x="4899317" y="3688019"/>
                              <a:ext cx="54048" cy="20174"/>
                            </a:xfrm>
                            <a:custGeom>
                              <a:avLst/>
                              <a:gdLst/>
                              <a:ahLst/>
                              <a:cxnLst/>
                              <a:rect l="l" t="t" r="r" b="b"/>
                              <a:pathLst>
                                <a:path w="6872" h="2565" fill="none" extrusionOk="0">
                                  <a:moveTo>
                                    <a:pt x="0" y="0"/>
                                  </a:moveTo>
                                  <a:lnTo>
                                    <a:pt x="6871" y="2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9"/>
                            <p:cNvSpPr/>
                            <p:nvPr/>
                          </p:nvSpPr>
                          <p:spPr>
                            <a:xfrm>
                              <a:off x="4862690" y="3700571"/>
                              <a:ext cx="27693" cy="31216"/>
                            </a:xfrm>
                            <a:custGeom>
                              <a:avLst/>
                              <a:gdLst/>
                              <a:ahLst/>
                              <a:cxnLst/>
                              <a:rect l="l" t="t" r="r" b="b"/>
                              <a:pathLst>
                                <a:path w="3521" h="3969" fill="none" extrusionOk="0">
                                  <a:moveTo>
                                    <a:pt x="0" y="1"/>
                                  </a:moveTo>
                                  <a:lnTo>
                                    <a:pt x="3520" y="39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7" name="Google Shape;3717;p89"/>
                        <p:cNvSpPr/>
                        <p:nvPr/>
                      </p:nvSpPr>
                      <p:spPr>
                        <a:xfrm>
                          <a:off x="4953924" y="3297081"/>
                          <a:ext cx="146053" cy="168122"/>
                        </a:xfrm>
                        <a:custGeom>
                          <a:avLst/>
                          <a:gdLst/>
                          <a:ahLst/>
                          <a:cxnLst/>
                          <a:rect l="l" t="t" r="r" b="b"/>
                          <a:pathLst>
                            <a:path w="18570" h="21376" fill="none" extrusionOk="0">
                              <a:moveTo>
                                <a:pt x="1" y="21376"/>
                              </a:moveTo>
                              <a:lnTo>
                                <a:pt x="18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3718" name="Google Shape;3718;p89"/>
              <p:cNvGrpSpPr/>
              <p:nvPr/>
            </p:nvGrpSpPr>
            <p:grpSpPr>
              <a:xfrm>
                <a:off x="4595437" y="3598775"/>
                <a:ext cx="37776" cy="32451"/>
                <a:chOff x="4595437" y="3598775"/>
                <a:chExt cx="37776" cy="32451"/>
              </a:xfrm>
            </p:grpSpPr>
            <p:sp>
              <p:nvSpPr>
                <p:cNvPr id="3719" name="Google Shape;3719;p89"/>
                <p:cNvSpPr/>
                <p:nvPr/>
              </p:nvSpPr>
              <p:spPr>
                <a:xfrm>
                  <a:off x="4595437" y="3598775"/>
                  <a:ext cx="37776" cy="32451"/>
                </a:xfrm>
                <a:custGeom>
                  <a:avLst/>
                  <a:gdLst/>
                  <a:ahLst/>
                  <a:cxnLst/>
                  <a:rect l="l" t="t" r="r" b="b"/>
                  <a:pathLst>
                    <a:path w="4803" h="4126" extrusionOk="0">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9"/>
                <p:cNvSpPr/>
                <p:nvPr/>
              </p:nvSpPr>
              <p:spPr>
                <a:xfrm>
                  <a:off x="4610561" y="3608480"/>
                  <a:ext cx="13040" cy="13040"/>
                </a:xfrm>
                <a:custGeom>
                  <a:avLst/>
                  <a:gdLst/>
                  <a:ahLst/>
                  <a:cxnLst/>
                  <a:rect l="l" t="t" r="r" b="b"/>
                  <a:pathLst>
                    <a:path w="1658" h="1658" extrusionOk="0">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1" name="Google Shape;3721;p89"/>
              <p:cNvGrpSpPr/>
              <p:nvPr/>
            </p:nvGrpSpPr>
            <p:grpSpPr>
              <a:xfrm>
                <a:off x="4641864" y="3524443"/>
                <a:ext cx="37776" cy="32380"/>
                <a:chOff x="4641864" y="3524443"/>
                <a:chExt cx="37776" cy="32380"/>
              </a:xfrm>
            </p:grpSpPr>
            <p:sp>
              <p:nvSpPr>
                <p:cNvPr id="3722" name="Google Shape;3722;p89"/>
                <p:cNvSpPr/>
                <p:nvPr/>
              </p:nvSpPr>
              <p:spPr>
                <a:xfrm>
                  <a:off x="4641864" y="3524443"/>
                  <a:ext cx="37776" cy="32380"/>
                </a:xfrm>
                <a:custGeom>
                  <a:avLst/>
                  <a:gdLst/>
                  <a:ahLst/>
                  <a:cxnLst/>
                  <a:rect l="l" t="t" r="r" b="b"/>
                  <a:pathLst>
                    <a:path w="4803" h="4117" extrusionOk="0">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9"/>
                <p:cNvSpPr/>
                <p:nvPr/>
              </p:nvSpPr>
              <p:spPr>
                <a:xfrm>
                  <a:off x="4656988" y="3534077"/>
                  <a:ext cx="13048" cy="13040"/>
                </a:xfrm>
                <a:custGeom>
                  <a:avLst/>
                  <a:gdLst/>
                  <a:ahLst/>
                  <a:cxnLst/>
                  <a:rect l="l" t="t" r="r" b="b"/>
                  <a:pathLst>
                    <a:path w="1659" h="1658" extrusionOk="0">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89"/>
              <p:cNvGrpSpPr/>
              <p:nvPr/>
            </p:nvGrpSpPr>
            <p:grpSpPr>
              <a:xfrm>
                <a:off x="4648431" y="3893901"/>
                <a:ext cx="37776" cy="32357"/>
                <a:chOff x="4648431" y="3893901"/>
                <a:chExt cx="37776" cy="32357"/>
              </a:xfrm>
            </p:grpSpPr>
            <p:sp>
              <p:nvSpPr>
                <p:cNvPr id="3725" name="Google Shape;3725;p89"/>
                <p:cNvSpPr/>
                <p:nvPr/>
              </p:nvSpPr>
              <p:spPr>
                <a:xfrm>
                  <a:off x="4648431" y="3893901"/>
                  <a:ext cx="37776" cy="32357"/>
                </a:xfrm>
                <a:custGeom>
                  <a:avLst/>
                  <a:gdLst/>
                  <a:ahLst/>
                  <a:cxnLst/>
                  <a:rect l="l" t="t" r="r" b="b"/>
                  <a:pathLst>
                    <a:path w="4803" h="4114" extrusionOk="0">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9"/>
                <p:cNvSpPr/>
                <p:nvPr/>
              </p:nvSpPr>
              <p:spPr>
                <a:xfrm>
                  <a:off x="4663556" y="3903606"/>
                  <a:ext cx="13040" cy="13040"/>
                </a:xfrm>
                <a:custGeom>
                  <a:avLst/>
                  <a:gdLst/>
                  <a:ahLst/>
                  <a:cxnLst/>
                  <a:rect l="l" t="t" r="r" b="b"/>
                  <a:pathLst>
                    <a:path w="1658" h="1658" extrusionOk="0">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7" name="Google Shape;3727;p89"/>
              <p:cNvGrpSpPr/>
              <p:nvPr/>
            </p:nvGrpSpPr>
            <p:grpSpPr>
              <a:xfrm>
                <a:off x="4567752" y="3722908"/>
                <a:ext cx="37870" cy="32380"/>
                <a:chOff x="4567752" y="3722908"/>
                <a:chExt cx="37870" cy="32380"/>
              </a:xfrm>
            </p:grpSpPr>
            <p:sp>
              <p:nvSpPr>
                <p:cNvPr id="3728" name="Google Shape;3728;p89"/>
                <p:cNvSpPr/>
                <p:nvPr/>
              </p:nvSpPr>
              <p:spPr>
                <a:xfrm>
                  <a:off x="4567752" y="3722908"/>
                  <a:ext cx="37870" cy="32380"/>
                </a:xfrm>
                <a:custGeom>
                  <a:avLst/>
                  <a:gdLst/>
                  <a:ahLst/>
                  <a:cxnLst/>
                  <a:rect l="l" t="t" r="r" b="b"/>
                  <a:pathLst>
                    <a:path w="4815" h="4117" extrusionOk="0">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9"/>
                <p:cNvSpPr/>
                <p:nvPr/>
              </p:nvSpPr>
              <p:spPr>
                <a:xfrm>
                  <a:off x="4580690" y="3732543"/>
                  <a:ext cx="15227" cy="13064"/>
                </a:xfrm>
                <a:custGeom>
                  <a:avLst/>
                  <a:gdLst/>
                  <a:ahLst/>
                  <a:cxnLst/>
                  <a:rect l="l" t="t" r="r" b="b"/>
                  <a:pathLst>
                    <a:path w="1936" h="1661" extrusionOk="0">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0" name="Google Shape;3730;p89"/>
              <p:cNvGrpSpPr/>
              <p:nvPr/>
            </p:nvGrpSpPr>
            <p:grpSpPr>
              <a:xfrm>
                <a:off x="4617506" y="3652052"/>
                <a:ext cx="37783" cy="32357"/>
                <a:chOff x="4617506" y="3652052"/>
                <a:chExt cx="37783" cy="32357"/>
              </a:xfrm>
            </p:grpSpPr>
            <p:sp>
              <p:nvSpPr>
                <p:cNvPr id="3731" name="Google Shape;3731;p89"/>
                <p:cNvSpPr/>
                <p:nvPr/>
              </p:nvSpPr>
              <p:spPr>
                <a:xfrm>
                  <a:off x="4617506" y="3652052"/>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9"/>
                <p:cNvSpPr/>
                <p:nvPr/>
              </p:nvSpPr>
              <p:spPr>
                <a:xfrm>
                  <a:off x="4632638" y="3661758"/>
                  <a:ext cx="13040" cy="13040"/>
                </a:xfrm>
                <a:custGeom>
                  <a:avLst/>
                  <a:gdLst/>
                  <a:ahLst/>
                  <a:cxnLst/>
                  <a:rect l="l" t="t" r="r" b="b"/>
                  <a:pathLst>
                    <a:path w="1658" h="1658" extrusionOk="0">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3" name="Google Shape;3733;p89"/>
              <p:cNvGrpSpPr/>
              <p:nvPr/>
            </p:nvGrpSpPr>
            <p:grpSpPr>
              <a:xfrm>
                <a:off x="4739005" y="3554149"/>
                <a:ext cx="37870" cy="32357"/>
                <a:chOff x="4739005" y="3554149"/>
                <a:chExt cx="37870" cy="32357"/>
              </a:xfrm>
            </p:grpSpPr>
            <p:sp>
              <p:nvSpPr>
                <p:cNvPr id="3734" name="Google Shape;3734;p89"/>
                <p:cNvSpPr/>
                <p:nvPr/>
              </p:nvSpPr>
              <p:spPr>
                <a:xfrm>
                  <a:off x="4739005" y="3554149"/>
                  <a:ext cx="37870" cy="32357"/>
                </a:xfrm>
                <a:custGeom>
                  <a:avLst/>
                  <a:gdLst/>
                  <a:ahLst/>
                  <a:cxnLst/>
                  <a:rect l="l" t="t" r="r" b="b"/>
                  <a:pathLst>
                    <a:path w="4815" h="4114" extrusionOk="0">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9"/>
                <p:cNvSpPr/>
                <p:nvPr/>
              </p:nvSpPr>
              <p:spPr>
                <a:xfrm>
                  <a:off x="4751943" y="3563854"/>
                  <a:ext cx="15227" cy="13048"/>
                </a:xfrm>
                <a:custGeom>
                  <a:avLst/>
                  <a:gdLst/>
                  <a:ahLst/>
                  <a:cxnLst/>
                  <a:rect l="l" t="t" r="r" b="b"/>
                  <a:pathLst>
                    <a:path w="1936" h="1659" extrusionOk="0">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6" name="Google Shape;3736;p89"/>
              <p:cNvGrpSpPr/>
              <p:nvPr/>
            </p:nvGrpSpPr>
            <p:grpSpPr>
              <a:xfrm>
                <a:off x="4806557" y="3630258"/>
                <a:ext cx="37776" cy="32364"/>
                <a:chOff x="4806557" y="3630258"/>
                <a:chExt cx="37776" cy="32364"/>
              </a:xfrm>
            </p:grpSpPr>
            <p:sp>
              <p:nvSpPr>
                <p:cNvPr id="3737" name="Google Shape;3737;p89"/>
                <p:cNvSpPr/>
                <p:nvPr/>
              </p:nvSpPr>
              <p:spPr>
                <a:xfrm>
                  <a:off x="4806557" y="3630258"/>
                  <a:ext cx="37776" cy="32364"/>
                </a:xfrm>
                <a:custGeom>
                  <a:avLst/>
                  <a:gdLst/>
                  <a:ahLst/>
                  <a:cxnLst/>
                  <a:rect l="l" t="t" r="r" b="b"/>
                  <a:pathLst>
                    <a:path w="4803" h="4115" extrusionOk="0">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9"/>
                <p:cNvSpPr/>
                <p:nvPr/>
              </p:nvSpPr>
              <p:spPr>
                <a:xfrm>
                  <a:off x="4819495" y="3639972"/>
                  <a:ext cx="15227" cy="13040"/>
                </a:xfrm>
                <a:custGeom>
                  <a:avLst/>
                  <a:gdLst/>
                  <a:ahLst/>
                  <a:cxnLst/>
                  <a:rect l="l" t="t" r="r" b="b"/>
                  <a:pathLst>
                    <a:path w="1936" h="1658" extrusionOk="0">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9" name="Google Shape;3739;p89"/>
              <p:cNvGrpSpPr/>
              <p:nvPr/>
            </p:nvGrpSpPr>
            <p:grpSpPr>
              <a:xfrm>
                <a:off x="4737007" y="4004357"/>
                <a:ext cx="37870" cy="32357"/>
                <a:chOff x="4737007" y="4004357"/>
                <a:chExt cx="37870" cy="32357"/>
              </a:xfrm>
            </p:grpSpPr>
            <p:sp>
              <p:nvSpPr>
                <p:cNvPr id="3740" name="Google Shape;3740;p89"/>
                <p:cNvSpPr/>
                <p:nvPr/>
              </p:nvSpPr>
              <p:spPr>
                <a:xfrm>
                  <a:off x="4737007" y="4004357"/>
                  <a:ext cx="37870" cy="32357"/>
                </a:xfrm>
                <a:custGeom>
                  <a:avLst/>
                  <a:gdLst/>
                  <a:ahLst/>
                  <a:cxnLst/>
                  <a:rect l="l" t="t" r="r" b="b"/>
                  <a:pathLst>
                    <a:path w="4815" h="4114" extrusionOk="0">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9"/>
                <p:cNvSpPr/>
                <p:nvPr/>
              </p:nvSpPr>
              <p:spPr>
                <a:xfrm>
                  <a:off x="4752131" y="4014062"/>
                  <a:ext cx="13040" cy="13048"/>
                </a:xfrm>
                <a:custGeom>
                  <a:avLst/>
                  <a:gdLst/>
                  <a:ahLst/>
                  <a:cxnLst/>
                  <a:rect l="l" t="t" r="r" b="b"/>
                  <a:pathLst>
                    <a:path w="1658" h="1659" extrusionOk="0">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2" name="Google Shape;3742;p89"/>
              <p:cNvGrpSpPr/>
              <p:nvPr/>
            </p:nvGrpSpPr>
            <p:grpSpPr>
              <a:xfrm>
                <a:off x="4773634" y="4208627"/>
                <a:ext cx="37776" cy="32357"/>
                <a:chOff x="4773634" y="4208627"/>
                <a:chExt cx="37776" cy="32357"/>
              </a:xfrm>
            </p:grpSpPr>
            <p:sp>
              <p:nvSpPr>
                <p:cNvPr id="3743" name="Google Shape;3743;p89"/>
                <p:cNvSpPr/>
                <p:nvPr/>
              </p:nvSpPr>
              <p:spPr>
                <a:xfrm>
                  <a:off x="4773634" y="4208627"/>
                  <a:ext cx="37776" cy="32357"/>
                </a:xfrm>
                <a:custGeom>
                  <a:avLst/>
                  <a:gdLst/>
                  <a:ahLst/>
                  <a:cxnLst/>
                  <a:rect l="l" t="t" r="r" b="b"/>
                  <a:pathLst>
                    <a:path w="4803" h="4114" extrusionOk="0">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9"/>
                <p:cNvSpPr/>
                <p:nvPr/>
              </p:nvSpPr>
              <p:spPr>
                <a:xfrm>
                  <a:off x="4788664" y="4218332"/>
                  <a:ext cx="13048" cy="13040"/>
                </a:xfrm>
                <a:custGeom>
                  <a:avLst/>
                  <a:gdLst/>
                  <a:ahLst/>
                  <a:cxnLst/>
                  <a:rect l="l" t="t" r="r" b="b"/>
                  <a:pathLst>
                    <a:path w="1659"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5" name="Google Shape;3745;p89"/>
              <p:cNvGrpSpPr/>
              <p:nvPr/>
            </p:nvGrpSpPr>
            <p:grpSpPr>
              <a:xfrm>
                <a:off x="4888282" y="4074764"/>
                <a:ext cx="37776" cy="32451"/>
                <a:chOff x="4888282" y="4074764"/>
                <a:chExt cx="37776" cy="32451"/>
              </a:xfrm>
            </p:grpSpPr>
            <p:sp>
              <p:nvSpPr>
                <p:cNvPr id="3746" name="Google Shape;3746;p89"/>
                <p:cNvSpPr/>
                <p:nvPr/>
              </p:nvSpPr>
              <p:spPr>
                <a:xfrm>
                  <a:off x="4888282" y="4074764"/>
                  <a:ext cx="37776" cy="32451"/>
                </a:xfrm>
                <a:custGeom>
                  <a:avLst/>
                  <a:gdLst/>
                  <a:ahLst/>
                  <a:cxnLst/>
                  <a:rect l="l" t="t" r="r" b="b"/>
                  <a:pathLst>
                    <a:path w="4803" h="4126" extrusionOk="0">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9"/>
                <p:cNvSpPr/>
                <p:nvPr/>
              </p:nvSpPr>
              <p:spPr>
                <a:xfrm>
                  <a:off x="4901220" y="4084470"/>
                  <a:ext cx="15227" cy="13064"/>
                </a:xfrm>
                <a:custGeom>
                  <a:avLst/>
                  <a:gdLst/>
                  <a:ahLst/>
                  <a:cxnLst/>
                  <a:rect l="l" t="t" r="r" b="b"/>
                  <a:pathLst>
                    <a:path w="1936" h="1661" extrusionOk="0">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8" name="Google Shape;3748;p89"/>
              <p:cNvGrpSpPr/>
              <p:nvPr/>
            </p:nvGrpSpPr>
            <p:grpSpPr>
              <a:xfrm>
                <a:off x="4901315" y="3804271"/>
                <a:ext cx="37776" cy="32364"/>
                <a:chOff x="4901315" y="3804271"/>
                <a:chExt cx="37776" cy="32364"/>
              </a:xfrm>
            </p:grpSpPr>
            <p:sp>
              <p:nvSpPr>
                <p:cNvPr id="3749" name="Google Shape;3749;p89"/>
                <p:cNvSpPr/>
                <p:nvPr/>
              </p:nvSpPr>
              <p:spPr>
                <a:xfrm>
                  <a:off x="4901315" y="3804271"/>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9"/>
                <p:cNvSpPr/>
                <p:nvPr/>
              </p:nvSpPr>
              <p:spPr>
                <a:xfrm>
                  <a:off x="4914253" y="3813985"/>
                  <a:ext cx="15235" cy="13040"/>
                </a:xfrm>
                <a:custGeom>
                  <a:avLst/>
                  <a:gdLst/>
                  <a:ahLst/>
                  <a:cxnLst/>
                  <a:rect l="l" t="t" r="r" b="b"/>
                  <a:pathLst>
                    <a:path w="1937" h="1658" extrusionOk="0">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1" name="Google Shape;3751;p89"/>
              <p:cNvGrpSpPr/>
              <p:nvPr/>
            </p:nvGrpSpPr>
            <p:grpSpPr>
              <a:xfrm>
                <a:off x="4866394" y="3715035"/>
                <a:ext cx="37846" cy="32357"/>
                <a:chOff x="4866394" y="3715035"/>
                <a:chExt cx="37846" cy="32357"/>
              </a:xfrm>
            </p:grpSpPr>
            <p:sp>
              <p:nvSpPr>
                <p:cNvPr id="3752" name="Google Shape;3752;p89"/>
                <p:cNvSpPr/>
                <p:nvPr/>
              </p:nvSpPr>
              <p:spPr>
                <a:xfrm>
                  <a:off x="4866394" y="3715035"/>
                  <a:ext cx="37846" cy="32357"/>
                </a:xfrm>
                <a:custGeom>
                  <a:avLst/>
                  <a:gdLst/>
                  <a:ahLst/>
                  <a:cxnLst/>
                  <a:rect l="l" t="t" r="r" b="b"/>
                  <a:pathLst>
                    <a:path w="4812" h="4114" extrusionOk="0">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9"/>
                <p:cNvSpPr/>
                <p:nvPr/>
              </p:nvSpPr>
              <p:spPr>
                <a:xfrm>
                  <a:off x="4879340" y="3724646"/>
                  <a:ext cx="15227" cy="13103"/>
                </a:xfrm>
                <a:custGeom>
                  <a:avLst/>
                  <a:gdLst/>
                  <a:ahLst/>
                  <a:cxnLst/>
                  <a:rect l="l" t="t" r="r" b="b"/>
                  <a:pathLst>
                    <a:path w="1936" h="1666" extrusionOk="0">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4" name="Google Shape;3754;p89"/>
              <p:cNvGrpSpPr/>
              <p:nvPr/>
            </p:nvGrpSpPr>
            <p:grpSpPr>
              <a:xfrm>
                <a:off x="4979233" y="3839798"/>
                <a:ext cx="37878" cy="32420"/>
                <a:chOff x="4979233" y="3839798"/>
                <a:chExt cx="37878" cy="32420"/>
              </a:xfrm>
            </p:grpSpPr>
            <p:sp>
              <p:nvSpPr>
                <p:cNvPr id="3755" name="Google Shape;3755;p89"/>
                <p:cNvSpPr/>
                <p:nvPr/>
              </p:nvSpPr>
              <p:spPr>
                <a:xfrm>
                  <a:off x="4979233" y="3839798"/>
                  <a:ext cx="37878" cy="32420"/>
                </a:xfrm>
                <a:custGeom>
                  <a:avLst/>
                  <a:gdLst/>
                  <a:ahLst/>
                  <a:cxnLst/>
                  <a:rect l="l" t="t" r="r" b="b"/>
                  <a:pathLst>
                    <a:path w="4816" h="4122" extrusionOk="0">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9"/>
                <p:cNvSpPr/>
                <p:nvPr/>
              </p:nvSpPr>
              <p:spPr>
                <a:xfrm>
                  <a:off x="4994366" y="384947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7" name="Google Shape;3757;p89"/>
              <p:cNvGrpSpPr/>
              <p:nvPr/>
            </p:nvGrpSpPr>
            <p:grpSpPr>
              <a:xfrm>
                <a:off x="4790662" y="3679147"/>
                <a:ext cx="37783" cy="32380"/>
                <a:chOff x="4790662" y="3679147"/>
                <a:chExt cx="37783" cy="32380"/>
              </a:xfrm>
            </p:grpSpPr>
            <p:sp>
              <p:nvSpPr>
                <p:cNvPr id="3758" name="Google Shape;3758;p89"/>
                <p:cNvSpPr/>
                <p:nvPr/>
              </p:nvSpPr>
              <p:spPr>
                <a:xfrm>
                  <a:off x="4790662" y="3679147"/>
                  <a:ext cx="37783" cy="32380"/>
                </a:xfrm>
                <a:custGeom>
                  <a:avLst/>
                  <a:gdLst/>
                  <a:ahLst/>
                  <a:cxnLst/>
                  <a:rect l="l" t="t" r="r" b="b"/>
                  <a:pathLst>
                    <a:path w="4804" h="4117" extrusionOk="0">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9"/>
                <p:cNvSpPr/>
                <p:nvPr/>
              </p:nvSpPr>
              <p:spPr>
                <a:xfrm>
                  <a:off x="4803506" y="3688774"/>
                  <a:ext cx="15235" cy="13072"/>
                </a:xfrm>
                <a:custGeom>
                  <a:avLst/>
                  <a:gdLst/>
                  <a:ahLst/>
                  <a:cxnLst/>
                  <a:rect l="l" t="t" r="r" b="b"/>
                  <a:pathLst>
                    <a:path w="1937" h="1662" extrusionOk="0">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0" name="Google Shape;3760;p89"/>
              <p:cNvGrpSpPr/>
              <p:nvPr/>
            </p:nvGrpSpPr>
            <p:grpSpPr>
              <a:xfrm>
                <a:off x="4857263" y="3557861"/>
                <a:ext cx="37776" cy="32357"/>
                <a:chOff x="4857263" y="3557861"/>
                <a:chExt cx="37776" cy="32357"/>
              </a:xfrm>
            </p:grpSpPr>
            <p:sp>
              <p:nvSpPr>
                <p:cNvPr id="3761" name="Google Shape;3761;p89"/>
                <p:cNvSpPr/>
                <p:nvPr/>
              </p:nvSpPr>
              <p:spPr>
                <a:xfrm>
                  <a:off x="4857263" y="3557861"/>
                  <a:ext cx="37776" cy="32357"/>
                </a:xfrm>
                <a:custGeom>
                  <a:avLst/>
                  <a:gdLst/>
                  <a:ahLst/>
                  <a:cxnLst/>
                  <a:rect l="l" t="t" r="r" b="b"/>
                  <a:pathLst>
                    <a:path w="4803" h="4114" extrusionOk="0">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9"/>
                <p:cNvSpPr/>
                <p:nvPr/>
              </p:nvSpPr>
              <p:spPr>
                <a:xfrm>
                  <a:off x="4870106" y="3567566"/>
                  <a:ext cx="15329" cy="13040"/>
                </a:xfrm>
                <a:custGeom>
                  <a:avLst/>
                  <a:gdLst/>
                  <a:ahLst/>
                  <a:cxnLst/>
                  <a:rect l="l" t="t" r="r" b="b"/>
                  <a:pathLst>
                    <a:path w="1949" h="1658" extrusionOk="0">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3" name="Google Shape;3763;p89"/>
              <p:cNvGrpSpPr/>
              <p:nvPr/>
            </p:nvGrpSpPr>
            <p:grpSpPr>
              <a:xfrm>
                <a:off x="4883902" y="3648033"/>
                <a:ext cx="37783" cy="32380"/>
                <a:chOff x="4883902" y="3648033"/>
                <a:chExt cx="37783" cy="32380"/>
              </a:xfrm>
            </p:grpSpPr>
            <p:sp>
              <p:nvSpPr>
                <p:cNvPr id="3764" name="Google Shape;3764;p89"/>
                <p:cNvSpPr/>
                <p:nvPr/>
              </p:nvSpPr>
              <p:spPr>
                <a:xfrm>
                  <a:off x="4883902" y="3648033"/>
                  <a:ext cx="37783" cy="32380"/>
                </a:xfrm>
                <a:custGeom>
                  <a:avLst/>
                  <a:gdLst/>
                  <a:ahLst/>
                  <a:cxnLst/>
                  <a:rect l="l" t="t" r="r" b="b"/>
                  <a:pathLst>
                    <a:path w="4804" h="4117" extrusionOk="0">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9"/>
                <p:cNvSpPr/>
                <p:nvPr/>
              </p:nvSpPr>
              <p:spPr>
                <a:xfrm>
                  <a:off x="4896745" y="3657668"/>
                  <a:ext cx="15329" cy="13009"/>
                </a:xfrm>
                <a:custGeom>
                  <a:avLst/>
                  <a:gdLst/>
                  <a:ahLst/>
                  <a:cxnLst/>
                  <a:rect l="l" t="t" r="r" b="b"/>
                  <a:pathLst>
                    <a:path w="1949" h="1654" extrusionOk="0">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6" name="Google Shape;3766;p89"/>
              <p:cNvGrpSpPr/>
              <p:nvPr/>
            </p:nvGrpSpPr>
            <p:grpSpPr>
              <a:xfrm>
                <a:off x="4907780" y="3347220"/>
                <a:ext cx="37878" cy="32357"/>
                <a:chOff x="4907780" y="3347220"/>
                <a:chExt cx="37878" cy="32357"/>
              </a:xfrm>
            </p:grpSpPr>
            <p:sp>
              <p:nvSpPr>
                <p:cNvPr id="3767" name="Google Shape;3767;p89"/>
                <p:cNvSpPr/>
                <p:nvPr/>
              </p:nvSpPr>
              <p:spPr>
                <a:xfrm>
                  <a:off x="4907780" y="3347220"/>
                  <a:ext cx="37878" cy="32357"/>
                </a:xfrm>
                <a:custGeom>
                  <a:avLst/>
                  <a:gdLst/>
                  <a:ahLst/>
                  <a:cxnLst/>
                  <a:rect l="l" t="t" r="r" b="b"/>
                  <a:pathLst>
                    <a:path w="4816" h="4114" extrusionOk="0">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9"/>
                <p:cNvSpPr/>
                <p:nvPr/>
              </p:nvSpPr>
              <p:spPr>
                <a:xfrm>
                  <a:off x="4922912" y="3356926"/>
                  <a:ext cx="13040" cy="13040"/>
                </a:xfrm>
                <a:custGeom>
                  <a:avLst/>
                  <a:gdLst/>
                  <a:ahLst/>
                  <a:cxnLst/>
                  <a:rect l="l" t="t" r="r" b="b"/>
                  <a:pathLst>
                    <a:path w="1658" h="1658" extrusionOk="0">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9" name="Google Shape;3769;p89"/>
              <p:cNvGrpSpPr/>
              <p:nvPr/>
            </p:nvGrpSpPr>
            <p:grpSpPr>
              <a:xfrm>
                <a:off x="5065048" y="3738150"/>
                <a:ext cx="37783" cy="32364"/>
                <a:chOff x="5065048" y="3738150"/>
                <a:chExt cx="37783" cy="32364"/>
              </a:xfrm>
            </p:grpSpPr>
            <p:sp>
              <p:nvSpPr>
                <p:cNvPr id="3770" name="Google Shape;3770;p89"/>
                <p:cNvSpPr/>
                <p:nvPr/>
              </p:nvSpPr>
              <p:spPr>
                <a:xfrm>
                  <a:off x="5065048" y="3738150"/>
                  <a:ext cx="37783" cy="32364"/>
                </a:xfrm>
                <a:custGeom>
                  <a:avLst/>
                  <a:gdLst/>
                  <a:ahLst/>
                  <a:cxnLst/>
                  <a:rect l="l" t="t" r="r" b="b"/>
                  <a:pathLst>
                    <a:path w="4804" h="4115"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9"/>
                <p:cNvSpPr/>
                <p:nvPr/>
              </p:nvSpPr>
              <p:spPr>
                <a:xfrm>
                  <a:off x="5077994" y="3747761"/>
                  <a:ext cx="15227" cy="13072"/>
                </a:xfrm>
                <a:custGeom>
                  <a:avLst/>
                  <a:gdLst/>
                  <a:ahLst/>
                  <a:cxnLst/>
                  <a:rect l="l" t="t" r="r" b="b"/>
                  <a:pathLst>
                    <a:path w="1936" h="1662" extrusionOk="0">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89"/>
              <p:cNvGrpSpPr/>
              <p:nvPr/>
            </p:nvGrpSpPr>
            <p:grpSpPr>
              <a:xfrm>
                <a:off x="5071616" y="3284615"/>
                <a:ext cx="37783" cy="32357"/>
                <a:chOff x="5071616" y="3284615"/>
                <a:chExt cx="37783" cy="32357"/>
              </a:xfrm>
            </p:grpSpPr>
            <p:sp>
              <p:nvSpPr>
                <p:cNvPr id="3773" name="Google Shape;3773;p89"/>
                <p:cNvSpPr/>
                <p:nvPr/>
              </p:nvSpPr>
              <p:spPr>
                <a:xfrm>
                  <a:off x="5071616" y="3284615"/>
                  <a:ext cx="37783" cy="32357"/>
                </a:xfrm>
                <a:custGeom>
                  <a:avLst/>
                  <a:gdLst/>
                  <a:ahLst/>
                  <a:cxnLst/>
                  <a:rect l="l" t="t" r="r" b="b"/>
                  <a:pathLst>
                    <a:path w="4804" h="4114" extrusionOk="0">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9"/>
                <p:cNvSpPr/>
                <p:nvPr/>
              </p:nvSpPr>
              <p:spPr>
                <a:xfrm>
                  <a:off x="5086646" y="3294320"/>
                  <a:ext cx="13048" cy="13048"/>
                </a:xfrm>
                <a:custGeom>
                  <a:avLst/>
                  <a:gdLst/>
                  <a:ahLst/>
                  <a:cxnLst/>
                  <a:rect l="l" t="t" r="r" b="b"/>
                  <a:pathLst>
                    <a:path w="1659" h="1659" extrusionOk="0">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5" name="Google Shape;3775;p89"/>
              <p:cNvGrpSpPr/>
              <p:nvPr/>
            </p:nvGrpSpPr>
            <p:grpSpPr>
              <a:xfrm>
                <a:off x="5389291" y="3759921"/>
                <a:ext cx="37783" cy="32380"/>
                <a:chOff x="5389291" y="3759921"/>
                <a:chExt cx="37783" cy="32380"/>
              </a:xfrm>
            </p:grpSpPr>
            <p:sp>
              <p:nvSpPr>
                <p:cNvPr id="3776" name="Google Shape;3776;p89"/>
                <p:cNvSpPr/>
                <p:nvPr/>
              </p:nvSpPr>
              <p:spPr>
                <a:xfrm>
                  <a:off x="5389291" y="3759921"/>
                  <a:ext cx="37783" cy="32380"/>
                </a:xfrm>
                <a:custGeom>
                  <a:avLst/>
                  <a:gdLst/>
                  <a:ahLst/>
                  <a:cxnLst/>
                  <a:rect l="l" t="t" r="r" b="b"/>
                  <a:pathLst>
                    <a:path w="4804" h="4117" extrusionOk="0">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9"/>
                <p:cNvSpPr/>
                <p:nvPr/>
              </p:nvSpPr>
              <p:spPr>
                <a:xfrm>
                  <a:off x="5402229" y="3769555"/>
                  <a:ext cx="15235" cy="13064"/>
                </a:xfrm>
                <a:custGeom>
                  <a:avLst/>
                  <a:gdLst/>
                  <a:ahLst/>
                  <a:cxnLst/>
                  <a:rect l="l" t="t" r="r" b="b"/>
                  <a:pathLst>
                    <a:path w="1937" h="1661" extrusionOk="0">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89"/>
              <p:cNvGrpSpPr/>
              <p:nvPr/>
            </p:nvGrpSpPr>
            <p:grpSpPr>
              <a:xfrm>
                <a:off x="5431534" y="3632932"/>
                <a:ext cx="37878" cy="32451"/>
                <a:chOff x="5431534" y="3632932"/>
                <a:chExt cx="37878" cy="32451"/>
              </a:xfrm>
            </p:grpSpPr>
            <p:sp>
              <p:nvSpPr>
                <p:cNvPr id="3779" name="Google Shape;3779;p89"/>
                <p:cNvSpPr/>
                <p:nvPr/>
              </p:nvSpPr>
              <p:spPr>
                <a:xfrm>
                  <a:off x="5431534" y="3632932"/>
                  <a:ext cx="37878" cy="32451"/>
                </a:xfrm>
                <a:custGeom>
                  <a:avLst/>
                  <a:gdLst/>
                  <a:ahLst/>
                  <a:cxnLst/>
                  <a:rect l="l" t="t" r="r" b="b"/>
                  <a:pathLst>
                    <a:path w="4816" h="4126" extrusionOk="0">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9"/>
                <p:cNvSpPr/>
                <p:nvPr/>
              </p:nvSpPr>
              <p:spPr>
                <a:xfrm>
                  <a:off x="5444472" y="3642638"/>
                  <a:ext cx="15235" cy="13064"/>
                </a:xfrm>
                <a:custGeom>
                  <a:avLst/>
                  <a:gdLst/>
                  <a:ahLst/>
                  <a:cxnLst/>
                  <a:rect l="l" t="t" r="r" b="b"/>
                  <a:pathLst>
                    <a:path w="1937" h="1661" extrusionOk="0">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1" name="Google Shape;3781;p89"/>
              <p:cNvGrpSpPr/>
              <p:nvPr/>
            </p:nvGrpSpPr>
            <p:grpSpPr>
              <a:xfrm>
                <a:off x="5540755" y="3544829"/>
                <a:ext cx="37783" cy="32357"/>
                <a:chOff x="5540755" y="3544829"/>
                <a:chExt cx="37783" cy="32357"/>
              </a:xfrm>
            </p:grpSpPr>
            <p:sp>
              <p:nvSpPr>
                <p:cNvPr id="3782" name="Google Shape;3782;p89"/>
                <p:cNvSpPr/>
                <p:nvPr/>
              </p:nvSpPr>
              <p:spPr>
                <a:xfrm>
                  <a:off x="5540755" y="3544829"/>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9"/>
                <p:cNvSpPr/>
                <p:nvPr/>
              </p:nvSpPr>
              <p:spPr>
                <a:xfrm>
                  <a:off x="5553693" y="3554534"/>
                  <a:ext cx="15235" cy="13040"/>
                </a:xfrm>
                <a:custGeom>
                  <a:avLst/>
                  <a:gdLst/>
                  <a:ahLst/>
                  <a:cxnLst/>
                  <a:rect l="l" t="t" r="r" b="b"/>
                  <a:pathLst>
                    <a:path w="1937" h="1658" extrusionOk="0">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4" name="Google Shape;3784;p89"/>
              <p:cNvGrpSpPr/>
              <p:nvPr/>
            </p:nvGrpSpPr>
            <p:grpSpPr>
              <a:xfrm>
                <a:off x="5579293" y="3412107"/>
                <a:ext cx="37776" cy="32357"/>
                <a:chOff x="5579293" y="3412107"/>
                <a:chExt cx="37776" cy="32357"/>
              </a:xfrm>
            </p:grpSpPr>
            <p:sp>
              <p:nvSpPr>
                <p:cNvPr id="3785" name="Google Shape;3785;p89"/>
                <p:cNvSpPr/>
                <p:nvPr/>
              </p:nvSpPr>
              <p:spPr>
                <a:xfrm>
                  <a:off x="5579293" y="3412107"/>
                  <a:ext cx="37776" cy="32357"/>
                </a:xfrm>
                <a:custGeom>
                  <a:avLst/>
                  <a:gdLst/>
                  <a:ahLst/>
                  <a:cxnLst/>
                  <a:rect l="l" t="t" r="r" b="b"/>
                  <a:pathLst>
                    <a:path w="4803" h="4114" extrusionOk="0">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9"/>
                <p:cNvSpPr/>
                <p:nvPr/>
              </p:nvSpPr>
              <p:spPr>
                <a:xfrm>
                  <a:off x="5594418" y="3421812"/>
                  <a:ext cx="13040" cy="13040"/>
                </a:xfrm>
                <a:custGeom>
                  <a:avLst/>
                  <a:gdLst/>
                  <a:ahLst/>
                  <a:cxnLst/>
                  <a:rect l="l" t="t" r="r" b="b"/>
                  <a:pathLst>
                    <a:path w="1658" h="1658" extrusionOk="0">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7" name="Google Shape;3787;p89"/>
              <p:cNvGrpSpPr/>
              <p:nvPr/>
            </p:nvGrpSpPr>
            <p:grpSpPr>
              <a:xfrm>
                <a:off x="5801346" y="3284615"/>
                <a:ext cx="37783" cy="32357"/>
                <a:chOff x="5801346" y="3284615"/>
                <a:chExt cx="37783" cy="32357"/>
              </a:xfrm>
            </p:grpSpPr>
            <p:sp>
              <p:nvSpPr>
                <p:cNvPr id="3788" name="Google Shape;3788;p89"/>
                <p:cNvSpPr/>
                <p:nvPr/>
              </p:nvSpPr>
              <p:spPr>
                <a:xfrm>
                  <a:off x="5801346" y="3284615"/>
                  <a:ext cx="37783" cy="32357"/>
                </a:xfrm>
                <a:custGeom>
                  <a:avLst/>
                  <a:gdLst/>
                  <a:ahLst/>
                  <a:cxnLst/>
                  <a:rect l="l" t="t" r="r" b="b"/>
                  <a:pathLst>
                    <a:path w="4804" h="4114" extrusionOk="0">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9"/>
                <p:cNvSpPr/>
                <p:nvPr/>
              </p:nvSpPr>
              <p:spPr>
                <a:xfrm>
                  <a:off x="5816478" y="3294320"/>
                  <a:ext cx="13040" cy="13048"/>
                </a:xfrm>
                <a:custGeom>
                  <a:avLst/>
                  <a:gdLst/>
                  <a:ahLst/>
                  <a:cxnLst/>
                  <a:rect l="l" t="t" r="r" b="b"/>
                  <a:pathLst>
                    <a:path w="1658" h="1659" extrusionOk="0">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89"/>
              <p:cNvGrpSpPr/>
              <p:nvPr/>
            </p:nvGrpSpPr>
            <p:grpSpPr>
              <a:xfrm>
                <a:off x="5763578" y="3399067"/>
                <a:ext cx="37776" cy="32364"/>
                <a:chOff x="5763578" y="3399067"/>
                <a:chExt cx="37776" cy="32364"/>
              </a:xfrm>
            </p:grpSpPr>
            <p:sp>
              <p:nvSpPr>
                <p:cNvPr id="3791" name="Google Shape;3791;p89"/>
                <p:cNvSpPr/>
                <p:nvPr/>
              </p:nvSpPr>
              <p:spPr>
                <a:xfrm>
                  <a:off x="5763578" y="3399067"/>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9"/>
                <p:cNvSpPr/>
                <p:nvPr/>
              </p:nvSpPr>
              <p:spPr>
                <a:xfrm>
                  <a:off x="5776516" y="3408780"/>
                  <a:ext cx="15235" cy="13040"/>
                </a:xfrm>
                <a:custGeom>
                  <a:avLst/>
                  <a:gdLst/>
                  <a:ahLst/>
                  <a:cxnLst/>
                  <a:rect l="l" t="t" r="r" b="b"/>
                  <a:pathLst>
                    <a:path w="1937" h="1658" extrusionOk="0">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89"/>
              <p:cNvGrpSpPr/>
              <p:nvPr/>
            </p:nvGrpSpPr>
            <p:grpSpPr>
              <a:xfrm>
                <a:off x="5395858" y="3230952"/>
                <a:ext cx="37776" cy="32364"/>
                <a:chOff x="5395858" y="3230952"/>
                <a:chExt cx="37776" cy="32364"/>
              </a:xfrm>
            </p:grpSpPr>
            <p:sp>
              <p:nvSpPr>
                <p:cNvPr id="3794" name="Google Shape;3794;p89"/>
                <p:cNvSpPr/>
                <p:nvPr/>
              </p:nvSpPr>
              <p:spPr>
                <a:xfrm>
                  <a:off x="5395858" y="3230952"/>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9"/>
                <p:cNvSpPr/>
                <p:nvPr/>
              </p:nvSpPr>
              <p:spPr>
                <a:xfrm>
                  <a:off x="5408702" y="3240571"/>
                  <a:ext cx="15227" cy="13064"/>
                </a:xfrm>
                <a:custGeom>
                  <a:avLst/>
                  <a:gdLst/>
                  <a:ahLst/>
                  <a:cxnLst/>
                  <a:rect l="l" t="t" r="r" b="b"/>
                  <a:pathLst>
                    <a:path w="1936" h="1661" extrusionOk="0">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89"/>
              <p:cNvGrpSpPr/>
              <p:nvPr/>
            </p:nvGrpSpPr>
            <p:grpSpPr>
              <a:xfrm>
                <a:off x="5264088" y="3188237"/>
                <a:ext cx="37776" cy="32357"/>
                <a:chOff x="5264088" y="3188237"/>
                <a:chExt cx="37776" cy="32357"/>
              </a:xfrm>
            </p:grpSpPr>
            <p:sp>
              <p:nvSpPr>
                <p:cNvPr id="3797" name="Google Shape;3797;p89"/>
                <p:cNvSpPr/>
                <p:nvPr/>
              </p:nvSpPr>
              <p:spPr>
                <a:xfrm>
                  <a:off x="5264088" y="3188237"/>
                  <a:ext cx="37776" cy="32357"/>
                </a:xfrm>
                <a:custGeom>
                  <a:avLst/>
                  <a:gdLst/>
                  <a:ahLst/>
                  <a:cxnLst/>
                  <a:rect l="l" t="t" r="r" b="b"/>
                  <a:pathLst>
                    <a:path w="4803" h="4114" extrusionOk="0">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9"/>
                <p:cNvSpPr/>
                <p:nvPr/>
              </p:nvSpPr>
              <p:spPr>
                <a:xfrm>
                  <a:off x="5279212" y="3197943"/>
                  <a:ext cx="13048" cy="13048"/>
                </a:xfrm>
                <a:custGeom>
                  <a:avLst/>
                  <a:gdLst/>
                  <a:ahLst/>
                  <a:cxnLst/>
                  <a:rect l="l" t="t" r="r" b="b"/>
                  <a:pathLst>
                    <a:path w="1659" h="1659" extrusionOk="0">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9" name="Google Shape;3799;p89"/>
              <p:cNvGrpSpPr/>
              <p:nvPr/>
            </p:nvGrpSpPr>
            <p:grpSpPr>
              <a:xfrm>
                <a:off x="5585758" y="3237425"/>
                <a:ext cx="37878" cy="32357"/>
                <a:chOff x="5585758" y="3237425"/>
                <a:chExt cx="37878" cy="32357"/>
              </a:xfrm>
            </p:grpSpPr>
            <p:sp>
              <p:nvSpPr>
                <p:cNvPr id="3800" name="Google Shape;3800;p89"/>
                <p:cNvSpPr/>
                <p:nvPr/>
              </p:nvSpPr>
              <p:spPr>
                <a:xfrm>
                  <a:off x="5585758" y="3237425"/>
                  <a:ext cx="37878" cy="32357"/>
                </a:xfrm>
                <a:custGeom>
                  <a:avLst/>
                  <a:gdLst/>
                  <a:ahLst/>
                  <a:cxnLst/>
                  <a:rect l="l" t="t" r="r" b="b"/>
                  <a:pathLst>
                    <a:path w="4816" h="4114" extrusionOk="0">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9"/>
                <p:cNvSpPr/>
                <p:nvPr/>
              </p:nvSpPr>
              <p:spPr>
                <a:xfrm>
                  <a:off x="5598696" y="3247130"/>
                  <a:ext cx="15235" cy="13048"/>
                </a:xfrm>
                <a:custGeom>
                  <a:avLst/>
                  <a:gdLst/>
                  <a:ahLst/>
                  <a:cxnLst/>
                  <a:rect l="l" t="t" r="r" b="b"/>
                  <a:pathLst>
                    <a:path w="1937" h="1659" extrusionOk="0">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2" name="Google Shape;3802;p89"/>
              <p:cNvGrpSpPr/>
              <p:nvPr/>
            </p:nvGrpSpPr>
            <p:grpSpPr>
              <a:xfrm>
                <a:off x="4874196" y="3291088"/>
                <a:ext cx="37878" cy="32451"/>
                <a:chOff x="4874196" y="3291088"/>
                <a:chExt cx="37878" cy="32451"/>
              </a:xfrm>
            </p:grpSpPr>
            <p:sp>
              <p:nvSpPr>
                <p:cNvPr id="3803" name="Google Shape;3803;p89"/>
                <p:cNvSpPr/>
                <p:nvPr/>
              </p:nvSpPr>
              <p:spPr>
                <a:xfrm>
                  <a:off x="4874196"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9"/>
                <p:cNvSpPr/>
                <p:nvPr/>
              </p:nvSpPr>
              <p:spPr>
                <a:xfrm>
                  <a:off x="4889328" y="3300793"/>
                  <a:ext cx="13040" cy="13040"/>
                </a:xfrm>
                <a:custGeom>
                  <a:avLst/>
                  <a:gdLst/>
                  <a:ahLst/>
                  <a:cxnLst/>
                  <a:rect l="l" t="t" r="r" b="b"/>
                  <a:pathLst>
                    <a:path w="1658" h="1658" extrusionOk="0">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5" name="Google Shape;3805;p89"/>
              <p:cNvGrpSpPr/>
              <p:nvPr/>
            </p:nvGrpSpPr>
            <p:grpSpPr>
              <a:xfrm>
                <a:off x="5197770" y="3785466"/>
                <a:ext cx="37783" cy="32427"/>
                <a:chOff x="5197770" y="3785466"/>
                <a:chExt cx="37783" cy="32427"/>
              </a:xfrm>
            </p:grpSpPr>
            <p:sp>
              <p:nvSpPr>
                <p:cNvPr id="3806" name="Google Shape;3806;p89"/>
                <p:cNvSpPr/>
                <p:nvPr/>
              </p:nvSpPr>
              <p:spPr>
                <a:xfrm>
                  <a:off x="5197770" y="3785466"/>
                  <a:ext cx="37783" cy="32427"/>
                </a:xfrm>
                <a:custGeom>
                  <a:avLst/>
                  <a:gdLst/>
                  <a:ahLst/>
                  <a:cxnLst/>
                  <a:rect l="l" t="t" r="r" b="b"/>
                  <a:pathLst>
                    <a:path w="4804" h="4123" extrusionOk="0">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9"/>
                <p:cNvSpPr/>
                <p:nvPr/>
              </p:nvSpPr>
              <p:spPr>
                <a:xfrm>
                  <a:off x="5212808" y="3795148"/>
                  <a:ext cx="13040" cy="13040"/>
                </a:xfrm>
                <a:custGeom>
                  <a:avLst/>
                  <a:gdLst/>
                  <a:ahLst/>
                  <a:cxnLst/>
                  <a:rect l="l" t="t" r="r" b="b"/>
                  <a:pathLst>
                    <a:path w="1658" h="1658" extrusionOk="0">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8" name="Google Shape;3808;p89"/>
              <p:cNvGrpSpPr/>
              <p:nvPr/>
            </p:nvGrpSpPr>
            <p:grpSpPr>
              <a:xfrm>
                <a:off x="5177699" y="3492117"/>
                <a:ext cx="37776" cy="32357"/>
                <a:chOff x="5177699" y="3492117"/>
                <a:chExt cx="37776" cy="32357"/>
              </a:xfrm>
            </p:grpSpPr>
            <p:sp>
              <p:nvSpPr>
                <p:cNvPr id="3809" name="Google Shape;3809;p89"/>
                <p:cNvSpPr/>
                <p:nvPr/>
              </p:nvSpPr>
              <p:spPr>
                <a:xfrm>
                  <a:off x="5177699" y="3492117"/>
                  <a:ext cx="37776" cy="32357"/>
                </a:xfrm>
                <a:custGeom>
                  <a:avLst/>
                  <a:gdLst/>
                  <a:ahLst/>
                  <a:cxnLst/>
                  <a:rect l="l" t="t" r="r" b="b"/>
                  <a:pathLst>
                    <a:path w="4803" h="4114" extrusionOk="0">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9"/>
                <p:cNvSpPr/>
                <p:nvPr/>
              </p:nvSpPr>
              <p:spPr>
                <a:xfrm>
                  <a:off x="5192823" y="3501823"/>
                  <a:ext cx="13048" cy="13048"/>
                </a:xfrm>
                <a:custGeom>
                  <a:avLst/>
                  <a:gdLst/>
                  <a:ahLst/>
                  <a:cxnLst/>
                  <a:rect l="l" t="t" r="r" b="b"/>
                  <a:pathLst>
                    <a:path w="1659" h="1659" extrusionOk="0">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1" name="Google Shape;3811;p89"/>
              <p:cNvGrpSpPr/>
              <p:nvPr/>
            </p:nvGrpSpPr>
            <p:grpSpPr>
              <a:xfrm>
                <a:off x="5349431" y="3622346"/>
                <a:ext cx="37870" cy="32380"/>
                <a:chOff x="5349431" y="3622346"/>
                <a:chExt cx="37870" cy="32380"/>
              </a:xfrm>
            </p:grpSpPr>
            <p:sp>
              <p:nvSpPr>
                <p:cNvPr id="3812" name="Google Shape;3812;p89"/>
                <p:cNvSpPr/>
                <p:nvPr/>
              </p:nvSpPr>
              <p:spPr>
                <a:xfrm>
                  <a:off x="5349431" y="3622346"/>
                  <a:ext cx="37870" cy="32380"/>
                </a:xfrm>
                <a:custGeom>
                  <a:avLst/>
                  <a:gdLst/>
                  <a:ahLst/>
                  <a:cxnLst/>
                  <a:rect l="l" t="t" r="r" b="b"/>
                  <a:pathLst>
                    <a:path w="4815" h="4117" extrusionOk="0">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9"/>
                <p:cNvSpPr/>
                <p:nvPr/>
              </p:nvSpPr>
              <p:spPr>
                <a:xfrm>
                  <a:off x="5362369" y="3632075"/>
                  <a:ext cx="15227" cy="13040"/>
                </a:xfrm>
                <a:custGeom>
                  <a:avLst/>
                  <a:gdLst/>
                  <a:ahLst/>
                  <a:cxnLst/>
                  <a:rect l="l" t="t" r="r" b="b"/>
                  <a:pathLst>
                    <a:path w="1936" h="1658" extrusionOk="0">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89"/>
              <p:cNvGrpSpPr/>
              <p:nvPr/>
            </p:nvGrpSpPr>
            <p:grpSpPr>
              <a:xfrm>
                <a:off x="5068855" y="3563980"/>
                <a:ext cx="53954" cy="46223"/>
                <a:chOff x="5068855" y="3563980"/>
                <a:chExt cx="53954" cy="46223"/>
              </a:xfrm>
            </p:grpSpPr>
            <p:sp>
              <p:nvSpPr>
                <p:cNvPr id="3815" name="Google Shape;3815;p89"/>
                <p:cNvSpPr/>
                <p:nvPr/>
              </p:nvSpPr>
              <p:spPr>
                <a:xfrm>
                  <a:off x="5068855" y="3563980"/>
                  <a:ext cx="53954" cy="46223"/>
                </a:xfrm>
                <a:custGeom>
                  <a:avLst/>
                  <a:gdLst/>
                  <a:ahLst/>
                  <a:cxnLst/>
                  <a:rect l="l" t="t" r="r" b="b"/>
                  <a:pathLst>
                    <a:path w="6860" h="5877" extrusionOk="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9"/>
                <p:cNvSpPr/>
                <p:nvPr/>
              </p:nvSpPr>
              <p:spPr>
                <a:xfrm>
                  <a:off x="5086268" y="3573654"/>
                  <a:ext cx="26835" cy="26843"/>
                </a:xfrm>
                <a:custGeom>
                  <a:avLst/>
                  <a:gdLst/>
                  <a:ahLst/>
                  <a:cxnLst/>
                  <a:rect l="l" t="t" r="r" b="b"/>
                  <a:pathLst>
                    <a:path w="3412" h="3413" extrusionOk="0">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7" name="Google Shape;3817;p89"/>
              <p:cNvGrpSpPr/>
              <p:nvPr/>
            </p:nvGrpSpPr>
            <p:grpSpPr>
              <a:xfrm>
                <a:off x="5037654" y="3392507"/>
                <a:ext cx="37870" cy="32451"/>
                <a:chOff x="5037654" y="3392507"/>
                <a:chExt cx="37870" cy="32451"/>
              </a:xfrm>
            </p:grpSpPr>
            <p:sp>
              <p:nvSpPr>
                <p:cNvPr id="3818" name="Google Shape;3818;p89"/>
                <p:cNvSpPr/>
                <p:nvPr/>
              </p:nvSpPr>
              <p:spPr>
                <a:xfrm>
                  <a:off x="5037654" y="3392507"/>
                  <a:ext cx="37870" cy="32451"/>
                </a:xfrm>
                <a:custGeom>
                  <a:avLst/>
                  <a:gdLst/>
                  <a:ahLst/>
                  <a:cxnLst/>
                  <a:rect l="l" t="t" r="r" b="b"/>
                  <a:pathLst>
                    <a:path w="4815" h="4126" extrusionOk="0">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9"/>
                <p:cNvSpPr/>
                <p:nvPr/>
              </p:nvSpPr>
              <p:spPr>
                <a:xfrm>
                  <a:off x="5050592" y="3402213"/>
                  <a:ext cx="15227" cy="13064"/>
                </a:xfrm>
                <a:custGeom>
                  <a:avLst/>
                  <a:gdLst/>
                  <a:ahLst/>
                  <a:cxnLst/>
                  <a:rect l="l" t="t" r="r" b="b"/>
                  <a:pathLst>
                    <a:path w="1936" h="1661" extrusionOk="0">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0" name="Google Shape;3820;p89"/>
              <p:cNvGrpSpPr/>
              <p:nvPr/>
            </p:nvGrpSpPr>
            <p:grpSpPr>
              <a:xfrm>
                <a:off x="5456560" y="3368629"/>
                <a:ext cx="37870" cy="32451"/>
                <a:chOff x="5456560" y="3368629"/>
                <a:chExt cx="37870" cy="32451"/>
              </a:xfrm>
            </p:grpSpPr>
            <p:sp>
              <p:nvSpPr>
                <p:cNvPr id="3821" name="Google Shape;3821;p89"/>
                <p:cNvSpPr/>
                <p:nvPr/>
              </p:nvSpPr>
              <p:spPr>
                <a:xfrm>
                  <a:off x="5456560" y="3368629"/>
                  <a:ext cx="37870" cy="32451"/>
                </a:xfrm>
                <a:custGeom>
                  <a:avLst/>
                  <a:gdLst/>
                  <a:ahLst/>
                  <a:cxnLst/>
                  <a:rect l="l" t="t" r="r" b="b"/>
                  <a:pathLst>
                    <a:path w="4815" h="4126" extrusionOk="0">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9"/>
                <p:cNvSpPr/>
                <p:nvPr/>
              </p:nvSpPr>
              <p:spPr>
                <a:xfrm>
                  <a:off x="5469498" y="3378334"/>
                  <a:ext cx="15227" cy="13064"/>
                </a:xfrm>
                <a:custGeom>
                  <a:avLst/>
                  <a:gdLst/>
                  <a:ahLst/>
                  <a:cxnLst/>
                  <a:rect l="l" t="t" r="r" b="b"/>
                  <a:pathLst>
                    <a:path w="1936" h="1661" extrusionOk="0">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3" name="Google Shape;3823;p89"/>
              <p:cNvGrpSpPr/>
              <p:nvPr/>
            </p:nvGrpSpPr>
            <p:grpSpPr>
              <a:xfrm>
                <a:off x="4755749" y="3501516"/>
                <a:ext cx="46246" cy="39608"/>
                <a:chOff x="4755749" y="3501516"/>
                <a:chExt cx="46246" cy="39608"/>
              </a:xfrm>
            </p:grpSpPr>
            <p:sp>
              <p:nvSpPr>
                <p:cNvPr id="3824" name="Google Shape;3824;p89"/>
                <p:cNvSpPr/>
                <p:nvPr/>
              </p:nvSpPr>
              <p:spPr>
                <a:xfrm>
                  <a:off x="4755749" y="3501516"/>
                  <a:ext cx="46246" cy="39608"/>
                </a:xfrm>
                <a:custGeom>
                  <a:avLst/>
                  <a:gdLst/>
                  <a:ahLst/>
                  <a:cxnLst/>
                  <a:rect l="l" t="t" r="r" b="b"/>
                  <a:pathLst>
                    <a:path w="5880" h="5036" extrusionOk="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9"/>
                <p:cNvSpPr/>
                <p:nvPr/>
              </p:nvSpPr>
              <p:spPr>
                <a:xfrm>
                  <a:off x="4768687" y="3511245"/>
                  <a:ext cx="23697" cy="20221"/>
                </a:xfrm>
                <a:custGeom>
                  <a:avLst/>
                  <a:gdLst/>
                  <a:ahLst/>
                  <a:cxnLst/>
                  <a:rect l="l" t="t" r="r" b="b"/>
                  <a:pathLst>
                    <a:path w="3013" h="2571" extrusionOk="0">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6" name="Google Shape;3826;p89"/>
              <p:cNvGrpSpPr/>
              <p:nvPr/>
            </p:nvGrpSpPr>
            <p:grpSpPr>
              <a:xfrm>
                <a:off x="4681346" y="3485582"/>
                <a:ext cx="37783" cy="32427"/>
                <a:chOff x="4681346" y="3485582"/>
                <a:chExt cx="37783" cy="32427"/>
              </a:xfrm>
            </p:grpSpPr>
            <p:sp>
              <p:nvSpPr>
                <p:cNvPr id="3827" name="Google Shape;3827;p89"/>
                <p:cNvSpPr/>
                <p:nvPr/>
              </p:nvSpPr>
              <p:spPr>
                <a:xfrm>
                  <a:off x="4681346" y="3485582"/>
                  <a:ext cx="37783" cy="32427"/>
                </a:xfrm>
                <a:custGeom>
                  <a:avLst/>
                  <a:gdLst/>
                  <a:ahLst/>
                  <a:cxnLst/>
                  <a:rect l="l" t="t" r="r" b="b"/>
                  <a:pathLst>
                    <a:path w="4804" h="4123" extrusionOk="0">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9"/>
                <p:cNvSpPr/>
                <p:nvPr/>
              </p:nvSpPr>
              <p:spPr>
                <a:xfrm>
                  <a:off x="4696479" y="3495263"/>
                  <a:ext cx="13040" cy="13040"/>
                </a:xfrm>
                <a:custGeom>
                  <a:avLst/>
                  <a:gdLst/>
                  <a:ahLst/>
                  <a:cxnLst/>
                  <a:rect l="l" t="t" r="r" b="b"/>
                  <a:pathLst>
                    <a:path w="1658" h="1658" extrusionOk="0">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9" name="Google Shape;3829;p89"/>
              <p:cNvGrpSpPr/>
              <p:nvPr/>
            </p:nvGrpSpPr>
            <p:grpSpPr>
              <a:xfrm>
                <a:off x="4767067" y="3291088"/>
                <a:ext cx="37878" cy="32451"/>
                <a:chOff x="4767067" y="3291088"/>
                <a:chExt cx="37878" cy="32451"/>
              </a:xfrm>
            </p:grpSpPr>
            <p:sp>
              <p:nvSpPr>
                <p:cNvPr id="3830" name="Google Shape;3830;p89"/>
                <p:cNvSpPr/>
                <p:nvPr/>
              </p:nvSpPr>
              <p:spPr>
                <a:xfrm>
                  <a:off x="4767067"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9"/>
                <p:cNvSpPr/>
                <p:nvPr/>
              </p:nvSpPr>
              <p:spPr>
                <a:xfrm>
                  <a:off x="4780036" y="3300888"/>
                  <a:ext cx="15203" cy="13009"/>
                </a:xfrm>
                <a:custGeom>
                  <a:avLst/>
                  <a:gdLst/>
                  <a:ahLst/>
                  <a:cxnLst/>
                  <a:rect l="l" t="t" r="r" b="b"/>
                  <a:pathLst>
                    <a:path w="1933" h="1654" extrusionOk="0">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2" name="Google Shape;3832;p89"/>
              <p:cNvGrpSpPr/>
              <p:nvPr/>
            </p:nvGrpSpPr>
            <p:grpSpPr>
              <a:xfrm>
                <a:off x="4687819" y="3405539"/>
                <a:ext cx="37776" cy="32451"/>
                <a:chOff x="4687819" y="3405539"/>
                <a:chExt cx="37776" cy="32451"/>
              </a:xfrm>
            </p:grpSpPr>
            <p:sp>
              <p:nvSpPr>
                <p:cNvPr id="3833" name="Google Shape;3833;p89"/>
                <p:cNvSpPr/>
                <p:nvPr/>
              </p:nvSpPr>
              <p:spPr>
                <a:xfrm>
                  <a:off x="4687819" y="3405539"/>
                  <a:ext cx="37776" cy="32451"/>
                </a:xfrm>
                <a:custGeom>
                  <a:avLst/>
                  <a:gdLst/>
                  <a:ahLst/>
                  <a:cxnLst/>
                  <a:rect l="l" t="t" r="r" b="b"/>
                  <a:pathLst>
                    <a:path w="4803" h="4126" extrusionOk="0">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9"/>
                <p:cNvSpPr/>
                <p:nvPr/>
              </p:nvSpPr>
              <p:spPr>
                <a:xfrm>
                  <a:off x="4702944" y="3415245"/>
                  <a:ext cx="13040" cy="13048"/>
                </a:xfrm>
                <a:custGeom>
                  <a:avLst/>
                  <a:gdLst/>
                  <a:ahLst/>
                  <a:cxnLst/>
                  <a:rect l="l" t="t" r="r" b="b"/>
                  <a:pathLst>
                    <a:path w="1658" h="1659" extrusionOk="0">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5" name="Google Shape;3835;p89"/>
              <p:cNvGrpSpPr/>
              <p:nvPr/>
            </p:nvGrpSpPr>
            <p:grpSpPr>
              <a:xfrm>
                <a:off x="4923101" y="3444809"/>
                <a:ext cx="52813" cy="45318"/>
                <a:chOff x="4923101" y="3444809"/>
                <a:chExt cx="52813" cy="45318"/>
              </a:xfrm>
            </p:grpSpPr>
            <p:sp>
              <p:nvSpPr>
                <p:cNvPr id="3836" name="Google Shape;3836;p89"/>
                <p:cNvSpPr/>
                <p:nvPr/>
              </p:nvSpPr>
              <p:spPr>
                <a:xfrm>
                  <a:off x="4923101" y="3444809"/>
                  <a:ext cx="52813" cy="45318"/>
                </a:xfrm>
                <a:custGeom>
                  <a:avLst/>
                  <a:gdLst/>
                  <a:ahLst/>
                  <a:cxnLst/>
                  <a:rect l="l" t="t" r="r" b="b"/>
                  <a:pathLst>
                    <a:path w="6715" h="5762" extrusionOk="0">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9"/>
                <p:cNvSpPr/>
                <p:nvPr/>
              </p:nvSpPr>
              <p:spPr>
                <a:xfrm>
                  <a:off x="4936039" y="3454538"/>
                  <a:ext cx="30265" cy="25915"/>
                </a:xfrm>
                <a:custGeom>
                  <a:avLst/>
                  <a:gdLst/>
                  <a:ahLst/>
                  <a:cxnLst/>
                  <a:rect l="l" t="t" r="r" b="b"/>
                  <a:pathLst>
                    <a:path w="3848" h="3295" extrusionOk="0">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89"/>
              <p:cNvGrpSpPr/>
              <p:nvPr/>
            </p:nvGrpSpPr>
            <p:grpSpPr>
              <a:xfrm>
                <a:off x="4846040" y="3654750"/>
                <a:ext cx="31405" cy="26993"/>
                <a:chOff x="4846040" y="3654750"/>
                <a:chExt cx="31405" cy="26993"/>
              </a:xfrm>
            </p:grpSpPr>
            <p:sp>
              <p:nvSpPr>
                <p:cNvPr id="3839" name="Google Shape;3839;p89"/>
                <p:cNvSpPr/>
                <p:nvPr/>
              </p:nvSpPr>
              <p:spPr>
                <a:xfrm>
                  <a:off x="4846040" y="3654750"/>
                  <a:ext cx="31405" cy="26993"/>
                </a:xfrm>
                <a:custGeom>
                  <a:avLst/>
                  <a:gdLst/>
                  <a:ahLst/>
                  <a:cxnLst/>
                  <a:rect l="l" t="t" r="r" b="b"/>
                  <a:pathLst>
                    <a:path w="3993" h="3432" extrusionOk="0">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9"/>
                <p:cNvSpPr/>
                <p:nvPr/>
              </p:nvSpPr>
              <p:spPr>
                <a:xfrm>
                  <a:off x="4858883" y="3664424"/>
                  <a:ext cx="8856" cy="7676"/>
                </a:xfrm>
                <a:custGeom>
                  <a:avLst/>
                  <a:gdLst/>
                  <a:ahLst/>
                  <a:cxnLst/>
                  <a:rect l="l" t="t" r="r" b="b"/>
                  <a:pathLst>
                    <a:path w="1126" h="976" extrusionOk="0">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1" name="Google Shape;3841;p89"/>
              <p:cNvGrpSpPr/>
              <p:nvPr/>
            </p:nvGrpSpPr>
            <p:grpSpPr>
              <a:xfrm>
                <a:off x="4925673" y="3691700"/>
                <a:ext cx="40253" cy="34472"/>
                <a:chOff x="4925673" y="3691700"/>
                <a:chExt cx="40253" cy="34472"/>
              </a:xfrm>
            </p:grpSpPr>
            <p:sp>
              <p:nvSpPr>
                <p:cNvPr id="3842" name="Google Shape;3842;p89"/>
                <p:cNvSpPr/>
                <p:nvPr/>
              </p:nvSpPr>
              <p:spPr>
                <a:xfrm>
                  <a:off x="4925673" y="3691700"/>
                  <a:ext cx="40253" cy="34472"/>
                </a:xfrm>
                <a:custGeom>
                  <a:avLst/>
                  <a:gdLst/>
                  <a:ahLst/>
                  <a:cxnLst/>
                  <a:rect l="l" t="t" r="r" b="b"/>
                  <a:pathLst>
                    <a:path w="5118" h="4383" extrusionOk="0">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9"/>
                <p:cNvSpPr/>
                <p:nvPr/>
              </p:nvSpPr>
              <p:spPr>
                <a:xfrm>
                  <a:off x="4938516" y="3701334"/>
                  <a:ext cx="17704" cy="15187"/>
                </a:xfrm>
                <a:custGeom>
                  <a:avLst/>
                  <a:gdLst/>
                  <a:ahLst/>
                  <a:cxnLst/>
                  <a:rect l="l" t="t" r="r" b="b"/>
                  <a:pathLst>
                    <a:path w="2251" h="1931" extrusionOk="0">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4" name="Google Shape;3844;p89"/>
              <p:cNvGrpSpPr/>
              <p:nvPr/>
            </p:nvGrpSpPr>
            <p:grpSpPr>
              <a:xfrm>
                <a:off x="4894653" y="3740848"/>
                <a:ext cx="31405" cy="26906"/>
                <a:chOff x="4894653" y="3740848"/>
                <a:chExt cx="31405" cy="26906"/>
              </a:xfrm>
            </p:grpSpPr>
            <p:sp>
              <p:nvSpPr>
                <p:cNvPr id="3845" name="Google Shape;3845;p89"/>
                <p:cNvSpPr/>
                <p:nvPr/>
              </p:nvSpPr>
              <p:spPr>
                <a:xfrm>
                  <a:off x="4894653" y="3740848"/>
                  <a:ext cx="31405" cy="26906"/>
                </a:xfrm>
                <a:custGeom>
                  <a:avLst/>
                  <a:gdLst/>
                  <a:ahLst/>
                  <a:cxnLst/>
                  <a:rect l="l" t="t" r="r" b="b"/>
                  <a:pathLst>
                    <a:path w="3993" h="3421" extrusionOk="0">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9"/>
                <p:cNvSpPr/>
                <p:nvPr/>
              </p:nvSpPr>
              <p:spPr>
                <a:xfrm>
                  <a:off x="4907497" y="3750522"/>
                  <a:ext cx="8950" cy="7605"/>
                </a:xfrm>
                <a:custGeom>
                  <a:avLst/>
                  <a:gdLst/>
                  <a:ahLst/>
                  <a:cxnLst/>
                  <a:rect l="l" t="t" r="r" b="b"/>
                  <a:pathLst>
                    <a:path w="1138" h="967" extrusionOk="0">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89"/>
              <p:cNvGrpSpPr/>
              <p:nvPr/>
            </p:nvGrpSpPr>
            <p:grpSpPr>
              <a:xfrm>
                <a:off x="4962300" y="3696348"/>
                <a:ext cx="38255" cy="32773"/>
                <a:chOff x="4962300" y="3696348"/>
                <a:chExt cx="38255" cy="32773"/>
              </a:xfrm>
            </p:grpSpPr>
            <p:sp>
              <p:nvSpPr>
                <p:cNvPr id="3848" name="Google Shape;3848;p89"/>
                <p:cNvSpPr/>
                <p:nvPr/>
              </p:nvSpPr>
              <p:spPr>
                <a:xfrm>
                  <a:off x="4962300" y="3696348"/>
                  <a:ext cx="38255" cy="32773"/>
                </a:xfrm>
                <a:custGeom>
                  <a:avLst/>
                  <a:gdLst/>
                  <a:ahLst/>
                  <a:cxnLst/>
                  <a:rect l="l" t="t" r="r" b="b"/>
                  <a:pathLst>
                    <a:path w="4864" h="4167" extrusionOk="0">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9"/>
                <p:cNvSpPr/>
                <p:nvPr/>
              </p:nvSpPr>
              <p:spPr>
                <a:xfrm>
                  <a:off x="4975238" y="3706093"/>
                  <a:ext cx="15612" cy="13386"/>
                </a:xfrm>
                <a:custGeom>
                  <a:avLst/>
                  <a:gdLst/>
                  <a:ahLst/>
                  <a:cxnLst/>
                  <a:rect l="l" t="t" r="r" b="b"/>
                  <a:pathLst>
                    <a:path w="1985" h="1702" extrusionOk="0">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0" name="Google Shape;3850;p89"/>
              <p:cNvGrpSpPr/>
              <p:nvPr/>
            </p:nvGrpSpPr>
            <p:grpSpPr>
              <a:xfrm>
                <a:off x="4980185" y="3743349"/>
                <a:ext cx="31499" cy="26969"/>
                <a:chOff x="4980185" y="3743349"/>
                <a:chExt cx="31499" cy="26969"/>
              </a:xfrm>
            </p:grpSpPr>
            <p:sp>
              <p:nvSpPr>
                <p:cNvPr id="3851" name="Google Shape;3851;p89"/>
                <p:cNvSpPr/>
                <p:nvPr/>
              </p:nvSpPr>
              <p:spPr>
                <a:xfrm>
                  <a:off x="4980185" y="3743349"/>
                  <a:ext cx="31499" cy="26969"/>
                </a:xfrm>
                <a:custGeom>
                  <a:avLst/>
                  <a:gdLst/>
                  <a:ahLst/>
                  <a:cxnLst/>
                  <a:rect l="l" t="t" r="r" b="b"/>
                  <a:pathLst>
                    <a:path w="4005" h="3429" extrusionOk="0">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9"/>
                <p:cNvSpPr/>
                <p:nvPr/>
              </p:nvSpPr>
              <p:spPr>
                <a:xfrm>
                  <a:off x="4993123" y="3753094"/>
                  <a:ext cx="8856" cy="7605"/>
                </a:xfrm>
                <a:custGeom>
                  <a:avLst/>
                  <a:gdLst/>
                  <a:ahLst/>
                  <a:cxnLst/>
                  <a:rect l="l" t="t" r="r" b="b"/>
                  <a:pathLst>
                    <a:path w="1126" h="967" extrusionOk="0">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89"/>
              <p:cNvGrpSpPr/>
              <p:nvPr/>
            </p:nvGrpSpPr>
            <p:grpSpPr>
              <a:xfrm>
                <a:off x="5013768" y="3734312"/>
                <a:ext cx="31499" cy="26969"/>
                <a:chOff x="5013768" y="3734312"/>
                <a:chExt cx="31499" cy="26969"/>
              </a:xfrm>
            </p:grpSpPr>
            <p:sp>
              <p:nvSpPr>
                <p:cNvPr id="3854" name="Google Shape;3854;p89"/>
                <p:cNvSpPr/>
                <p:nvPr/>
              </p:nvSpPr>
              <p:spPr>
                <a:xfrm>
                  <a:off x="5013768" y="3734312"/>
                  <a:ext cx="31499" cy="26969"/>
                </a:xfrm>
                <a:custGeom>
                  <a:avLst/>
                  <a:gdLst/>
                  <a:ahLst/>
                  <a:cxnLst/>
                  <a:rect l="l" t="t" r="r" b="b"/>
                  <a:pathLst>
                    <a:path w="4005" h="3429" extrusionOk="0">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9"/>
                <p:cNvSpPr/>
                <p:nvPr/>
              </p:nvSpPr>
              <p:spPr>
                <a:xfrm>
                  <a:off x="5028043" y="3743963"/>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89"/>
              <p:cNvGrpSpPr/>
              <p:nvPr/>
            </p:nvGrpSpPr>
            <p:grpSpPr>
              <a:xfrm>
                <a:off x="5036703" y="3764545"/>
                <a:ext cx="31499" cy="26898"/>
                <a:chOff x="5036703" y="3764545"/>
                <a:chExt cx="31499" cy="26898"/>
              </a:xfrm>
            </p:grpSpPr>
            <p:sp>
              <p:nvSpPr>
                <p:cNvPr id="3857" name="Google Shape;3857;p89"/>
                <p:cNvSpPr/>
                <p:nvPr/>
              </p:nvSpPr>
              <p:spPr>
                <a:xfrm>
                  <a:off x="5036703" y="3764545"/>
                  <a:ext cx="31499" cy="26898"/>
                </a:xfrm>
                <a:custGeom>
                  <a:avLst/>
                  <a:gdLst/>
                  <a:ahLst/>
                  <a:cxnLst/>
                  <a:rect l="l" t="t" r="r" b="b"/>
                  <a:pathLst>
                    <a:path w="4005" h="3420" extrusionOk="0">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9"/>
                <p:cNvSpPr/>
                <p:nvPr/>
              </p:nvSpPr>
              <p:spPr>
                <a:xfrm>
                  <a:off x="5049641" y="3774211"/>
                  <a:ext cx="8856" cy="7605"/>
                </a:xfrm>
                <a:custGeom>
                  <a:avLst/>
                  <a:gdLst/>
                  <a:ahLst/>
                  <a:cxnLst/>
                  <a:rect l="l" t="t" r="r" b="b"/>
                  <a:pathLst>
                    <a:path w="1126" h="967" extrusionOk="0">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9" name="Google Shape;3859;p89"/>
              <p:cNvGrpSpPr/>
              <p:nvPr/>
            </p:nvGrpSpPr>
            <p:grpSpPr>
              <a:xfrm>
                <a:off x="4953546" y="3768352"/>
                <a:ext cx="31405" cy="26898"/>
                <a:chOff x="4953546" y="3768352"/>
                <a:chExt cx="31405" cy="26898"/>
              </a:xfrm>
            </p:grpSpPr>
            <p:sp>
              <p:nvSpPr>
                <p:cNvPr id="3860" name="Google Shape;3860;p89"/>
                <p:cNvSpPr/>
                <p:nvPr/>
              </p:nvSpPr>
              <p:spPr>
                <a:xfrm>
                  <a:off x="4953546" y="3768352"/>
                  <a:ext cx="31405" cy="26898"/>
                </a:xfrm>
                <a:custGeom>
                  <a:avLst/>
                  <a:gdLst/>
                  <a:ahLst/>
                  <a:cxnLst/>
                  <a:rect l="l" t="t" r="r" b="b"/>
                  <a:pathLst>
                    <a:path w="3993" h="3420" extrusionOk="0">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9"/>
                <p:cNvSpPr/>
                <p:nvPr/>
              </p:nvSpPr>
              <p:spPr>
                <a:xfrm>
                  <a:off x="4966390" y="3778018"/>
                  <a:ext cx="8950" cy="7684"/>
                </a:xfrm>
                <a:custGeom>
                  <a:avLst/>
                  <a:gdLst/>
                  <a:ahLst/>
                  <a:cxnLst/>
                  <a:rect l="l" t="t" r="r" b="b"/>
                  <a:pathLst>
                    <a:path w="1138" h="977" extrusionOk="0">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2" name="Google Shape;3862;p89"/>
              <p:cNvGrpSpPr/>
              <p:nvPr/>
            </p:nvGrpSpPr>
            <p:grpSpPr>
              <a:xfrm>
                <a:off x="4964770" y="3814016"/>
                <a:ext cx="31499" cy="26993"/>
                <a:chOff x="4964770" y="3814016"/>
                <a:chExt cx="31499" cy="26993"/>
              </a:xfrm>
            </p:grpSpPr>
            <p:sp>
              <p:nvSpPr>
                <p:cNvPr id="3863" name="Google Shape;3863;p89"/>
                <p:cNvSpPr/>
                <p:nvPr/>
              </p:nvSpPr>
              <p:spPr>
                <a:xfrm>
                  <a:off x="4964770" y="3814016"/>
                  <a:ext cx="31499" cy="26993"/>
                </a:xfrm>
                <a:custGeom>
                  <a:avLst/>
                  <a:gdLst/>
                  <a:ahLst/>
                  <a:cxnLst/>
                  <a:rect l="l" t="t" r="r" b="b"/>
                  <a:pathLst>
                    <a:path w="4005" h="3432" extrusionOk="0">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9"/>
                <p:cNvSpPr/>
                <p:nvPr/>
              </p:nvSpPr>
              <p:spPr>
                <a:xfrm>
                  <a:off x="4977715" y="3823690"/>
                  <a:ext cx="8856" cy="7676"/>
                </a:xfrm>
                <a:custGeom>
                  <a:avLst/>
                  <a:gdLst/>
                  <a:ahLst/>
                  <a:cxnLst/>
                  <a:rect l="l" t="t" r="r" b="b"/>
                  <a:pathLst>
                    <a:path w="1126" h="976" extrusionOk="0">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5" name="Google Shape;3865;p89"/>
              <p:cNvGrpSpPr/>
              <p:nvPr/>
            </p:nvGrpSpPr>
            <p:grpSpPr>
              <a:xfrm>
                <a:off x="4923290" y="3800504"/>
                <a:ext cx="31468" cy="26898"/>
                <a:chOff x="4923290" y="3800504"/>
                <a:chExt cx="31468" cy="26898"/>
              </a:xfrm>
            </p:grpSpPr>
            <p:sp>
              <p:nvSpPr>
                <p:cNvPr id="3866" name="Google Shape;3866;p89"/>
                <p:cNvSpPr/>
                <p:nvPr/>
              </p:nvSpPr>
              <p:spPr>
                <a:xfrm>
                  <a:off x="4923290" y="3800504"/>
                  <a:ext cx="31468" cy="26898"/>
                </a:xfrm>
                <a:custGeom>
                  <a:avLst/>
                  <a:gdLst/>
                  <a:ahLst/>
                  <a:cxnLst/>
                  <a:rect l="l" t="t" r="r" b="b"/>
                  <a:pathLst>
                    <a:path w="4001" h="3420" extrusionOk="0">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9"/>
                <p:cNvSpPr/>
                <p:nvPr/>
              </p:nvSpPr>
              <p:spPr>
                <a:xfrm>
                  <a:off x="4937470" y="3810178"/>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8" name="Google Shape;3868;p89"/>
              <p:cNvGrpSpPr/>
              <p:nvPr/>
            </p:nvGrpSpPr>
            <p:grpSpPr>
              <a:xfrm>
                <a:off x="5108534" y="3650943"/>
                <a:ext cx="31405" cy="26993"/>
                <a:chOff x="5108534" y="3650943"/>
                <a:chExt cx="31405" cy="26993"/>
              </a:xfrm>
            </p:grpSpPr>
            <p:sp>
              <p:nvSpPr>
                <p:cNvPr id="3869" name="Google Shape;3869;p89"/>
                <p:cNvSpPr/>
                <p:nvPr/>
              </p:nvSpPr>
              <p:spPr>
                <a:xfrm>
                  <a:off x="5108534" y="3650943"/>
                  <a:ext cx="31405" cy="26993"/>
                </a:xfrm>
                <a:custGeom>
                  <a:avLst/>
                  <a:gdLst/>
                  <a:ahLst/>
                  <a:cxnLst/>
                  <a:rect l="l" t="t" r="r" b="b"/>
                  <a:pathLst>
                    <a:path w="3993" h="3432" extrusionOk="0">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9"/>
                <p:cNvSpPr/>
                <p:nvPr/>
              </p:nvSpPr>
              <p:spPr>
                <a:xfrm>
                  <a:off x="5122707" y="3660617"/>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1" name="Google Shape;3871;p89"/>
              <p:cNvGrpSpPr/>
              <p:nvPr/>
            </p:nvGrpSpPr>
            <p:grpSpPr>
              <a:xfrm>
                <a:off x="5119380" y="3760739"/>
                <a:ext cx="31499" cy="26993"/>
                <a:chOff x="5119380" y="3760739"/>
                <a:chExt cx="31499" cy="26993"/>
              </a:xfrm>
            </p:grpSpPr>
            <p:sp>
              <p:nvSpPr>
                <p:cNvPr id="3872" name="Google Shape;3872;p89"/>
                <p:cNvSpPr/>
                <p:nvPr/>
              </p:nvSpPr>
              <p:spPr>
                <a:xfrm>
                  <a:off x="5119380" y="3760739"/>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9"/>
                <p:cNvSpPr/>
                <p:nvPr/>
              </p:nvSpPr>
              <p:spPr>
                <a:xfrm>
                  <a:off x="5132318" y="3770405"/>
                  <a:ext cx="8856" cy="7653"/>
                </a:xfrm>
                <a:custGeom>
                  <a:avLst/>
                  <a:gdLst/>
                  <a:ahLst/>
                  <a:cxnLst/>
                  <a:rect l="l" t="t" r="r" b="b"/>
                  <a:pathLst>
                    <a:path w="1126" h="973" extrusionOk="0">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4" name="Google Shape;3874;p89"/>
              <p:cNvGrpSpPr/>
              <p:nvPr/>
            </p:nvGrpSpPr>
            <p:grpSpPr>
              <a:xfrm>
                <a:off x="5119380" y="3788235"/>
                <a:ext cx="31499" cy="26993"/>
                <a:chOff x="5119380" y="3788235"/>
                <a:chExt cx="31499" cy="26993"/>
              </a:xfrm>
            </p:grpSpPr>
            <p:sp>
              <p:nvSpPr>
                <p:cNvPr id="3875" name="Google Shape;3875;p89"/>
                <p:cNvSpPr/>
                <p:nvPr/>
              </p:nvSpPr>
              <p:spPr>
                <a:xfrm>
                  <a:off x="5119380" y="3788235"/>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9"/>
                <p:cNvSpPr/>
                <p:nvPr/>
              </p:nvSpPr>
              <p:spPr>
                <a:xfrm>
                  <a:off x="5132318" y="3797901"/>
                  <a:ext cx="8856" cy="7605"/>
                </a:xfrm>
                <a:custGeom>
                  <a:avLst/>
                  <a:gdLst/>
                  <a:ahLst/>
                  <a:cxnLst/>
                  <a:rect l="l" t="t" r="r" b="b"/>
                  <a:pathLst>
                    <a:path w="1126" h="967" extrusionOk="0">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7" name="Google Shape;3877;p89"/>
              <p:cNvGrpSpPr/>
              <p:nvPr/>
            </p:nvGrpSpPr>
            <p:grpSpPr>
              <a:xfrm>
                <a:off x="5158005" y="3875284"/>
                <a:ext cx="31405" cy="27001"/>
                <a:chOff x="5158005" y="3875284"/>
                <a:chExt cx="31405" cy="27001"/>
              </a:xfrm>
            </p:grpSpPr>
            <p:sp>
              <p:nvSpPr>
                <p:cNvPr id="3878" name="Google Shape;3878;p89"/>
                <p:cNvSpPr/>
                <p:nvPr/>
              </p:nvSpPr>
              <p:spPr>
                <a:xfrm>
                  <a:off x="5158005" y="3875284"/>
                  <a:ext cx="31405" cy="27001"/>
                </a:xfrm>
                <a:custGeom>
                  <a:avLst/>
                  <a:gdLst/>
                  <a:ahLst/>
                  <a:cxnLst/>
                  <a:rect l="l" t="t" r="r" b="b"/>
                  <a:pathLst>
                    <a:path w="3993" h="3433" extrusionOk="0">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9"/>
                <p:cNvSpPr/>
                <p:nvPr/>
              </p:nvSpPr>
              <p:spPr>
                <a:xfrm>
                  <a:off x="5170848" y="3884958"/>
                  <a:ext cx="8950" cy="7645"/>
                </a:xfrm>
                <a:custGeom>
                  <a:avLst/>
                  <a:gdLst/>
                  <a:ahLst/>
                  <a:cxnLst/>
                  <a:rect l="l" t="t" r="r" b="b"/>
                  <a:pathLst>
                    <a:path w="1138" h="972" extrusionOk="0">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89"/>
              <p:cNvGrpSpPr/>
              <p:nvPr/>
            </p:nvGrpSpPr>
            <p:grpSpPr>
              <a:xfrm>
                <a:off x="5233163" y="3764545"/>
                <a:ext cx="31499" cy="26898"/>
                <a:chOff x="5233163" y="3764545"/>
                <a:chExt cx="31499" cy="26898"/>
              </a:xfrm>
            </p:grpSpPr>
            <p:sp>
              <p:nvSpPr>
                <p:cNvPr id="3881" name="Google Shape;3881;p89"/>
                <p:cNvSpPr/>
                <p:nvPr/>
              </p:nvSpPr>
              <p:spPr>
                <a:xfrm>
                  <a:off x="5233163" y="3764545"/>
                  <a:ext cx="31499" cy="26898"/>
                </a:xfrm>
                <a:custGeom>
                  <a:avLst/>
                  <a:gdLst/>
                  <a:ahLst/>
                  <a:cxnLst/>
                  <a:rect l="l" t="t" r="r" b="b"/>
                  <a:pathLst>
                    <a:path w="4005" h="3420" extrusionOk="0">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9"/>
                <p:cNvSpPr/>
                <p:nvPr/>
              </p:nvSpPr>
              <p:spPr>
                <a:xfrm>
                  <a:off x="5246108" y="3774211"/>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89"/>
              <p:cNvGrpSpPr/>
              <p:nvPr/>
            </p:nvGrpSpPr>
            <p:grpSpPr>
              <a:xfrm>
                <a:off x="5276168" y="3805545"/>
                <a:ext cx="31499" cy="26906"/>
                <a:chOff x="5276168" y="3805545"/>
                <a:chExt cx="31499" cy="26906"/>
              </a:xfrm>
            </p:grpSpPr>
            <p:sp>
              <p:nvSpPr>
                <p:cNvPr id="3884" name="Google Shape;3884;p89"/>
                <p:cNvSpPr/>
                <p:nvPr/>
              </p:nvSpPr>
              <p:spPr>
                <a:xfrm>
                  <a:off x="5276168" y="3805545"/>
                  <a:ext cx="31499" cy="26906"/>
                </a:xfrm>
                <a:custGeom>
                  <a:avLst/>
                  <a:gdLst/>
                  <a:ahLst/>
                  <a:cxnLst/>
                  <a:rect l="l" t="t" r="r" b="b"/>
                  <a:pathLst>
                    <a:path w="4005" h="3421" extrusionOk="0">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9"/>
                <p:cNvSpPr/>
                <p:nvPr/>
              </p:nvSpPr>
              <p:spPr>
                <a:xfrm>
                  <a:off x="5289106" y="3815219"/>
                  <a:ext cx="8856" cy="7605"/>
                </a:xfrm>
                <a:custGeom>
                  <a:avLst/>
                  <a:gdLst/>
                  <a:ahLst/>
                  <a:cxnLst/>
                  <a:rect l="l" t="t" r="r" b="b"/>
                  <a:pathLst>
                    <a:path w="1126" h="967" extrusionOk="0">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6" name="Google Shape;3886;p89"/>
              <p:cNvGrpSpPr/>
              <p:nvPr/>
            </p:nvGrpSpPr>
            <p:grpSpPr>
              <a:xfrm>
                <a:off x="5294053" y="3851933"/>
                <a:ext cx="31405" cy="26945"/>
                <a:chOff x="5294053" y="3851933"/>
                <a:chExt cx="31405" cy="26945"/>
              </a:xfrm>
            </p:grpSpPr>
            <p:sp>
              <p:nvSpPr>
                <p:cNvPr id="3887" name="Google Shape;3887;p89"/>
                <p:cNvSpPr/>
                <p:nvPr/>
              </p:nvSpPr>
              <p:spPr>
                <a:xfrm>
                  <a:off x="5294053" y="3851933"/>
                  <a:ext cx="31405" cy="26945"/>
                </a:xfrm>
                <a:custGeom>
                  <a:avLst/>
                  <a:gdLst/>
                  <a:ahLst/>
                  <a:cxnLst/>
                  <a:rect l="l" t="t" r="r" b="b"/>
                  <a:pathLst>
                    <a:path w="3993" h="3426" extrusionOk="0">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9"/>
                <p:cNvSpPr/>
                <p:nvPr/>
              </p:nvSpPr>
              <p:spPr>
                <a:xfrm>
                  <a:off x="5308234" y="3861552"/>
                  <a:ext cx="7621" cy="7621"/>
                </a:xfrm>
                <a:custGeom>
                  <a:avLst/>
                  <a:gdLst/>
                  <a:ahLst/>
                  <a:cxnLst/>
                  <a:rect l="l" t="t" r="r" b="b"/>
                  <a:pathLst>
                    <a:path w="969" h="969" extrusionOk="0">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9" name="Google Shape;3889;p89"/>
              <p:cNvGrpSpPr/>
              <p:nvPr/>
            </p:nvGrpSpPr>
            <p:grpSpPr>
              <a:xfrm>
                <a:off x="5341723" y="3851902"/>
                <a:ext cx="31405" cy="26977"/>
                <a:chOff x="5341723" y="3851902"/>
                <a:chExt cx="31405" cy="26977"/>
              </a:xfrm>
            </p:grpSpPr>
            <p:sp>
              <p:nvSpPr>
                <p:cNvPr id="3890" name="Google Shape;3890;p89"/>
                <p:cNvSpPr/>
                <p:nvPr/>
              </p:nvSpPr>
              <p:spPr>
                <a:xfrm>
                  <a:off x="5341723" y="3851902"/>
                  <a:ext cx="31405" cy="26977"/>
                </a:xfrm>
                <a:custGeom>
                  <a:avLst/>
                  <a:gdLst/>
                  <a:ahLst/>
                  <a:cxnLst/>
                  <a:rect l="l" t="t" r="r" b="b"/>
                  <a:pathLst>
                    <a:path w="3993" h="3430" extrusionOk="0">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9"/>
                <p:cNvSpPr/>
                <p:nvPr/>
              </p:nvSpPr>
              <p:spPr>
                <a:xfrm>
                  <a:off x="5354567" y="3861647"/>
                  <a:ext cx="8950" cy="7590"/>
                </a:xfrm>
                <a:custGeom>
                  <a:avLst/>
                  <a:gdLst/>
                  <a:ahLst/>
                  <a:cxnLst/>
                  <a:rect l="l" t="t" r="r" b="b"/>
                  <a:pathLst>
                    <a:path w="1138" h="965" extrusionOk="0">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89"/>
              <p:cNvGrpSpPr/>
              <p:nvPr/>
            </p:nvGrpSpPr>
            <p:grpSpPr>
              <a:xfrm>
                <a:off x="5054871" y="3507855"/>
                <a:ext cx="31405" cy="26993"/>
                <a:chOff x="5054871" y="3507855"/>
                <a:chExt cx="31405" cy="26993"/>
              </a:xfrm>
            </p:grpSpPr>
            <p:sp>
              <p:nvSpPr>
                <p:cNvPr id="3893" name="Google Shape;3893;p89"/>
                <p:cNvSpPr/>
                <p:nvPr/>
              </p:nvSpPr>
              <p:spPr>
                <a:xfrm>
                  <a:off x="5054871" y="3507855"/>
                  <a:ext cx="31405" cy="26993"/>
                </a:xfrm>
                <a:custGeom>
                  <a:avLst/>
                  <a:gdLst/>
                  <a:ahLst/>
                  <a:cxnLst/>
                  <a:rect l="l" t="t" r="r" b="b"/>
                  <a:pathLst>
                    <a:path w="3993" h="3432" extrusionOk="0">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9"/>
                <p:cNvSpPr/>
                <p:nvPr/>
              </p:nvSpPr>
              <p:spPr>
                <a:xfrm>
                  <a:off x="5067715" y="3517521"/>
                  <a:ext cx="8950" cy="7605"/>
                </a:xfrm>
                <a:custGeom>
                  <a:avLst/>
                  <a:gdLst/>
                  <a:ahLst/>
                  <a:cxnLst/>
                  <a:rect l="l" t="t" r="r" b="b"/>
                  <a:pathLst>
                    <a:path w="1138" h="967" extrusionOk="0">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5" name="Google Shape;3895;p89"/>
              <p:cNvGrpSpPr/>
              <p:nvPr/>
            </p:nvGrpSpPr>
            <p:grpSpPr>
              <a:xfrm>
                <a:off x="4876579" y="3675325"/>
                <a:ext cx="31405" cy="26969"/>
                <a:chOff x="4876579" y="3675325"/>
                <a:chExt cx="31405" cy="26969"/>
              </a:xfrm>
            </p:grpSpPr>
            <p:sp>
              <p:nvSpPr>
                <p:cNvPr id="3896" name="Google Shape;3896;p89"/>
                <p:cNvSpPr/>
                <p:nvPr/>
              </p:nvSpPr>
              <p:spPr>
                <a:xfrm>
                  <a:off x="4876579" y="3675325"/>
                  <a:ext cx="31405" cy="26969"/>
                </a:xfrm>
                <a:custGeom>
                  <a:avLst/>
                  <a:gdLst/>
                  <a:ahLst/>
                  <a:cxnLst/>
                  <a:rect l="l" t="t" r="r" b="b"/>
                  <a:pathLst>
                    <a:path w="3993" h="3429" extrusionOk="0">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9"/>
                <p:cNvSpPr/>
                <p:nvPr/>
              </p:nvSpPr>
              <p:spPr>
                <a:xfrm>
                  <a:off x="4889517" y="3684975"/>
                  <a:ext cx="8856" cy="7676"/>
                </a:xfrm>
                <a:custGeom>
                  <a:avLst/>
                  <a:gdLst/>
                  <a:ahLst/>
                  <a:cxnLst/>
                  <a:rect l="l" t="t" r="r" b="b"/>
                  <a:pathLst>
                    <a:path w="1126" h="976" extrusionOk="0">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8" name="Google Shape;3898;p89"/>
              <p:cNvGrpSpPr/>
              <p:nvPr/>
            </p:nvGrpSpPr>
            <p:grpSpPr>
              <a:xfrm>
                <a:off x="4842233" y="3688333"/>
                <a:ext cx="31405" cy="26993"/>
                <a:chOff x="4842233" y="3688333"/>
                <a:chExt cx="31405" cy="26993"/>
              </a:xfrm>
            </p:grpSpPr>
            <p:sp>
              <p:nvSpPr>
                <p:cNvPr id="3899" name="Google Shape;3899;p89"/>
                <p:cNvSpPr/>
                <p:nvPr/>
              </p:nvSpPr>
              <p:spPr>
                <a:xfrm>
                  <a:off x="4842233" y="3688333"/>
                  <a:ext cx="31405" cy="26993"/>
                </a:xfrm>
                <a:custGeom>
                  <a:avLst/>
                  <a:gdLst/>
                  <a:ahLst/>
                  <a:cxnLst/>
                  <a:rect l="l" t="t" r="r" b="b"/>
                  <a:pathLst>
                    <a:path w="3993" h="3432" extrusionOk="0">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9"/>
                <p:cNvSpPr/>
                <p:nvPr/>
              </p:nvSpPr>
              <p:spPr>
                <a:xfrm>
                  <a:off x="4855076" y="3698094"/>
                  <a:ext cx="8856" cy="7590"/>
                </a:xfrm>
                <a:custGeom>
                  <a:avLst/>
                  <a:gdLst/>
                  <a:ahLst/>
                  <a:cxnLst/>
                  <a:rect l="l" t="t" r="r" b="b"/>
                  <a:pathLst>
                    <a:path w="1126" h="965" extrusionOk="0">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89"/>
              <p:cNvGrpSpPr/>
              <p:nvPr/>
            </p:nvGrpSpPr>
            <p:grpSpPr>
              <a:xfrm>
                <a:off x="5187876" y="3608032"/>
                <a:ext cx="31405" cy="27001"/>
                <a:chOff x="5187876" y="3608032"/>
                <a:chExt cx="31405" cy="27001"/>
              </a:xfrm>
            </p:grpSpPr>
            <p:sp>
              <p:nvSpPr>
                <p:cNvPr id="3902" name="Google Shape;3902;p89"/>
                <p:cNvSpPr/>
                <p:nvPr/>
              </p:nvSpPr>
              <p:spPr>
                <a:xfrm>
                  <a:off x="5187876" y="3608032"/>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9"/>
                <p:cNvSpPr/>
                <p:nvPr/>
              </p:nvSpPr>
              <p:spPr>
                <a:xfrm>
                  <a:off x="5202057" y="3617706"/>
                  <a:ext cx="7621" cy="7621"/>
                </a:xfrm>
                <a:custGeom>
                  <a:avLst/>
                  <a:gdLst/>
                  <a:ahLst/>
                  <a:cxnLst/>
                  <a:rect l="l" t="t" r="r" b="b"/>
                  <a:pathLst>
                    <a:path w="969"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4" name="Google Shape;3904;p89"/>
              <p:cNvSpPr/>
              <p:nvPr/>
            </p:nvSpPr>
            <p:spPr>
              <a:xfrm>
                <a:off x="5142589" y="3410030"/>
                <a:ext cx="42542" cy="36525"/>
              </a:xfrm>
              <a:custGeom>
                <a:avLst/>
                <a:gdLst/>
                <a:ahLst/>
                <a:cxnLst/>
                <a:rect l="l" t="t" r="r" b="b"/>
                <a:pathLst>
                  <a:path w="5409" h="4644" extrusionOk="0">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9"/>
              <p:cNvSpPr/>
              <p:nvPr/>
            </p:nvSpPr>
            <p:spPr>
              <a:xfrm>
                <a:off x="5158382" y="3419720"/>
                <a:ext cx="17138" cy="17130"/>
              </a:xfrm>
              <a:custGeom>
                <a:avLst/>
                <a:gdLst/>
                <a:ahLst/>
                <a:cxnLst/>
                <a:rect l="l" t="t" r="r" b="b"/>
                <a:pathLst>
                  <a:path w="2179" h="2178" extrusionOk="0">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6" name="Google Shape;3906;p89"/>
              <p:cNvGrpSpPr/>
              <p:nvPr/>
            </p:nvGrpSpPr>
            <p:grpSpPr>
              <a:xfrm>
                <a:off x="5269224" y="3304167"/>
                <a:ext cx="40253" cy="34402"/>
                <a:chOff x="5269224" y="3304167"/>
                <a:chExt cx="40253" cy="34402"/>
              </a:xfrm>
            </p:grpSpPr>
            <p:sp>
              <p:nvSpPr>
                <p:cNvPr id="3907" name="Google Shape;3907;p89"/>
                <p:cNvSpPr/>
                <p:nvPr/>
              </p:nvSpPr>
              <p:spPr>
                <a:xfrm>
                  <a:off x="5269224" y="3304167"/>
                  <a:ext cx="40253" cy="34402"/>
                </a:xfrm>
                <a:custGeom>
                  <a:avLst/>
                  <a:gdLst/>
                  <a:ahLst/>
                  <a:cxnLst/>
                  <a:rect l="l" t="t" r="r" b="b"/>
                  <a:pathLst>
                    <a:path w="5118" h="4374" extrusionOk="0">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9"/>
                <p:cNvSpPr/>
                <p:nvPr/>
              </p:nvSpPr>
              <p:spPr>
                <a:xfrm>
                  <a:off x="5284639" y="3313826"/>
                  <a:ext cx="15132" cy="15140"/>
                </a:xfrm>
                <a:custGeom>
                  <a:avLst/>
                  <a:gdLst/>
                  <a:ahLst/>
                  <a:cxnLst/>
                  <a:rect l="l" t="t" r="r" b="b"/>
                  <a:pathLst>
                    <a:path w="1924" h="1925" extrusionOk="0">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89"/>
              <p:cNvGrpSpPr/>
              <p:nvPr/>
            </p:nvGrpSpPr>
            <p:grpSpPr>
              <a:xfrm>
                <a:off x="5327354" y="3476615"/>
                <a:ext cx="49864" cy="42723"/>
                <a:chOff x="5327354" y="3476615"/>
                <a:chExt cx="49864" cy="42723"/>
              </a:xfrm>
            </p:grpSpPr>
            <p:sp>
              <p:nvSpPr>
                <p:cNvPr id="3910" name="Google Shape;3910;p89"/>
                <p:cNvSpPr/>
                <p:nvPr/>
              </p:nvSpPr>
              <p:spPr>
                <a:xfrm>
                  <a:off x="5327354" y="3476615"/>
                  <a:ext cx="49864" cy="42723"/>
                </a:xfrm>
                <a:custGeom>
                  <a:avLst/>
                  <a:gdLst/>
                  <a:ahLst/>
                  <a:cxnLst/>
                  <a:rect l="l" t="t" r="r" b="b"/>
                  <a:pathLst>
                    <a:path w="6340" h="5432" extrusionOk="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9"/>
                <p:cNvSpPr/>
                <p:nvPr/>
              </p:nvSpPr>
              <p:spPr>
                <a:xfrm>
                  <a:off x="5340197" y="3486321"/>
                  <a:ext cx="27315" cy="23406"/>
                </a:xfrm>
                <a:custGeom>
                  <a:avLst/>
                  <a:gdLst/>
                  <a:ahLst/>
                  <a:cxnLst/>
                  <a:rect l="l" t="t" r="r" b="b"/>
                  <a:pathLst>
                    <a:path w="3473" h="2976" extrusionOk="0">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89"/>
              <p:cNvSpPr/>
              <p:nvPr/>
            </p:nvSpPr>
            <p:spPr>
              <a:xfrm>
                <a:off x="5290255" y="3703080"/>
                <a:ext cx="31397" cy="26898"/>
              </a:xfrm>
              <a:custGeom>
                <a:avLst/>
                <a:gdLst/>
                <a:ahLst/>
                <a:cxnLst/>
                <a:rect l="l" t="t" r="r" b="b"/>
                <a:pathLst>
                  <a:path w="3992" h="3420" extrusionOk="0">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89"/>
              <p:cNvSpPr/>
              <p:nvPr/>
            </p:nvSpPr>
            <p:spPr>
              <a:xfrm>
                <a:off x="5304427" y="3712754"/>
                <a:ext cx="7621" cy="7621"/>
              </a:xfrm>
              <a:custGeom>
                <a:avLst/>
                <a:gdLst/>
                <a:ahLst/>
                <a:cxnLst/>
                <a:rect l="l" t="t" r="r" b="b"/>
                <a:pathLst>
                  <a:path w="969"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4" name="Google Shape;3914;p89"/>
              <p:cNvGrpSpPr/>
              <p:nvPr/>
            </p:nvGrpSpPr>
            <p:grpSpPr>
              <a:xfrm>
                <a:off x="5341723" y="3775957"/>
                <a:ext cx="31405" cy="26898"/>
                <a:chOff x="5341723" y="3775957"/>
                <a:chExt cx="31405" cy="26898"/>
              </a:xfrm>
            </p:grpSpPr>
            <p:sp>
              <p:nvSpPr>
                <p:cNvPr id="3915" name="Google Shape;3915;p89"/>
                <p:cNvSpPr/>
                <p:nvPr/>
              </p:nvSpPr>
              <p:spPr>
                <a:xfrm>
                  <a:off x="5341723" y="3775957"/>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9"/>
                <p:cNvSpPr/>
                <p:nvPr/>
              </p:nvSpPr>
              <p:spPr>
                <a:xfrm>
                  <a:off x="5354567" y="3785631"/>
                  <a:ext cx="8950" cy="7605"/>
                </a:xfrm>
                <a:custGeom>
                  <a:avLst/>
                  <a:gdLst/>
                  <a:ahLst/>
                  <a:cxnLst/>
                  <a:rect l="l" t="t" r="r" b="b"/>
                  <a:pathLst>
                    <a:path w="1138" h="967" extrusionOk="0">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89"/>
              <p:cNvGrpSpPr/>
              <p:nvPr/>
            </p:nvGrpSpPr>
            <p:grpSpPr>
              <a:xfrm>
                <a:off x="5439053" y="3699274"/>
                <a:ext cx="31405" cy="26898"/>
                <a:chOff x="5439053" y="3699274"/>
                <a:chExt cx="31405" cy="26898"/>
              </a:xfrm>
            </p:grpSpPr>
            <p:sp>
              <p:nvSpPr>
                <p:cNvPr id="3918" name="Google Shape;3918;p89"/>
                <p:cNvSpPr/>
                <p:nvPr/>
              </p:nvSpPr>
              <p:spPr>
                <a:xfrm>
                  <a:off x="5439053" y="3699274"/>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89"/>
                <p:cNvSpPr/>
                <p:nvPr/>
              </p:nvSpPr>
              <p:spPr>
                <a:xfrm>
                  <a:off x="5453225" y="3708948"/>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89"/>
              <p:cNvGrpSpPr/>
              <p:nvPr/>
            </p:nvGrpSpPr>
            <p:grpSpPr>
              <a:xfrm>
                <a:off x="5412414" y="3622307"/>
                <a:ext cx="31499" cy="26993"/>
                <a:chOff x="5412414" y="3622307"/>
                <a:chExt cx="31499" cy="26993"/>
              </a:xfrm>
            </p:grpSpPr>
            <p:sp>
              <p:nvSpPr>
                <p:cNvPr id="3921" name="Google Shape;3921;p89"/>
                <p:cNvSpPr/>
                <p:nvPr/>
              </p:nvSpPr>
              <p:spPr>
                <a:xfrm>
                  <a:off x="5412414" y="3622307"/>
                  <a:ext cx="31499" cy="26993"/>
                </a:xfrm>
                <a:custGeom>
                  <a:avLst/>
                  <a:gdLst/>
                  <a:ahLst/>
                  <a:cxnLst/>
                  <a:rect l="l" t="t" r="r" b="b"/>
                  <a:pathLst>
                    <a:path w="4005" h="3432" extrusionOk="0">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89"/>
                <p:cNvSpPr/>
                <p:nvPr/>
              </p:nvSpPr>
              <p:spPr>
                <a:xfrm>
                  <a:off x="5426681" y="3632075"/>
                  <a:ext cx="7527" cy="7519"/>
                </a:xfrm>
                <a:custGeom>
                  <a:avLst/>
                  <a:gdLst/>
                  <a:ahLst/>
                  <a:cxnLst/>
                  <a:rect l="l" t="t" r="r" b="b"/>
                  <a:pathLst>
                    <a:path w="957" h="956" extrusionOk="0">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3" name="Google Shape;3923;p89"/>
              <p:cNvGrpSpPr/>
              <p:nvPr/>
            </p:nvGrpSpPr>
            <p:grpSpPr>
              <a:xfrm>
                <a:off x="5476254" y="3473949"/>
                <a:ext cx="26835" cy="26930"/>
                <a:chOff x="5476254" y="3473949"/>
                <a:chExt cx="26835" cy="26930"/>
              </a:xfrm>
            </p:grpSpPr>
            <p:sp>
              <p:nvSpPr>
                <p:cNvPr id="3924" name="Google Shape;3924;p89"/>
                <p:cNvSpPr/>
                <p:nvPr/>
              </p:nvSpPr>
              <p:spPr>
                <a:xfrm>
                  <a:off x="5476254" y="3473949"/>
                  <a:ext cx="26835" cy="26930"/>
                </a:xfrm>
                <a:custGeom>
                  <a:avLst/>
                  <a:gdLst/>
                  <a:ahLst/>
                  <a:cxnLst/>
                  <a:rect l="l" t="t" r="r" b="b"/>
                  <a:pathLst>
                    <a:path w="3412" h="3424" extrusionOk="0">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89"/>
                <p:cNvSpPr/>
                <p:nvPr/>
              </p:nvSpPr>
              <p:spPr>
                <a:xfrm>
                  <a:off x="5485857" y="3483655"/>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6" name="Google Shape;3926;p89"/>
              <p:cNvGrpSpPr/>
              <p:nvPr/>
            </p:nvGrpSpPr>
            <p:grpSpPr>
              <a:xfrm>
                <a:off x="5564547" y="3481594"/>
                <a:ext cx="31397" cy="26898"/>
                <a:chOff x="5564547" y="3481594"/>
                <a:chExt cx="31397" cy="26898"/>
              </a:xfrm>
            </p:grpSpPr>
            <p:sp>
              <p:nvSpPr>
                <p:cNvPr id="3927" name="Google Shape;3927;p89"/>
                <p:cNvSpPr/>
                <p:nvPr/>
              </p:nvSpPr>
              <p:spPr>
                <a:xfrm>
                  <a:off x="5564547" y="3481594"/>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89"/>
                <p:cNvSpPr/>
                <p:nvPr/>
              </p:nvSpPr>
              <p:spPr>
                <a:xfrm>
                  <a:off x="5578719" y="3491268"/>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9" name="Google Shape;3929;p89"/>
              <p:cNvGrpSpPr/>
              <p:nvPr/>
            </p:nvGrpSpPr>
            <p:grpSpPr>
              <a:xfrm>
                <a:off x="5534101" y="3470174"/>
                <a:ext cx="31397" cy="26906"/>
                <a:chOff x="5534101" y="3470174"/>
                <a:chExt cx="31397" cy="26906"/>
              </a:xfrm>
            </p:grpSpPr>
            <p:sp>
              <p:nvSpPr>
                <p:cNvPr id="3930" name="Google Shape;3930;p89"/>
                <p:cNvSpPr/>
                <p:nvPr/>
              </p:nvSpPr>
              <p:spPr>
                <a:xfrm>
                  <a:off x="5534101" y="3470174"/>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89"/>
                <p:cNvSpPr/>
                <p:nvPr/>
              </p:nvSpPr>
              <p:spPr>
                <a:xfrm>
                  <a:off x="5546945" y="3479848"/>
                  <a:ext cx="8950" cy="7582"/>
                </a:xfrm>
                <a:custGeom>
                  <a:avLst/>
                  <a:gdLst/>
                  <a:ahLst/>
                  <a:cxnLst/>
                  <a:rect l="l" t="t" r="r" b="b"/>
                  <a:pathLst>
                    <a:path w="1138" h="964" extrusionOk="0">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2" name="Google Shape;3932;p89"/>
              <p:cNvGrpSpPr/>
              <p:nvPr/>
            </p:nvGrpSpPr>
            <p:grpSpPr>
              <a:xfrm>
                <a:off x="5610879" y="3314486"/>
                <a:ext cx="31499" cy="26938"/>
                <a:chOff x="5610879" y="3314486"/>
                <a:chExt cx="31499" cy="26938"/>
              </a:xfrm>
            </p:grpSpPr>
            <p:sp>
              <p:nvSpPr>
                <p:cNvPr id="3933" name="Google Shape;3933;p89"/>
                <p:cNvSpPr/>
                <p:nvPr/>
              </p:nvSpPr>
              <p:spPr>
                <a:xfrm>
                  <a:off x="5610879" y="3314486"/>
                  <a:ext cx="31499" cy="26938"/>
                </a:xfrm>
                <a:custGeom>
                  <a:avLst/>
                  <a:gdLst/>
                  <a:ahLst/>
                  <a:cxnLst/>
                  <a:rect l="l" t="t" r="r" b="b"/>
                  <a:pathLst>
                    <a:path w="4005" h="3425" extrusionOk="0">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89"/>
                <p:cNvSpPr/>
                <p:nvPr/>
              </p:nvSpPr>
              <p:spPr>
                <a:xfrm>
                  <a:off x="5623817" y="3324192"/>
                  <a:ext cx="8950" cy="7590"/>
                </a:xfrm>
                <a:custGeom>
                  <a:avLst/>
                  <a:gdLst/>
                  <a:ahLst/>
                  <a:cxnLst/>
                  <a:rect l="l" t="t" r="r" b="b"/>
                  <a:pathLst>
                    <a:path w="1138" h="965" extrusionOk="0">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5" name="Google Shape;3935;p89"/>
              <p:cNvGrpSpPr/>
              <p:nvPr/>
            </p:nvGrpSpPr>
            <p:grpSpPr>
              <a:xfrm>
                <a:off x="4834525" y="3501382"/>
                <a:ext cx="31499" cy="26898"/>
                <a:chOff x="4834525" y="3501382"/>
                <a:chExt cx="31499" cy="26898"/>
              </a:xfrm>
            </p:grpSpPr>
            <p:sp>
              <p:nvSpPr>
                <p:cNvPr id="3936" name="Google Shape;3936;p89"/>
                <p:cNvSpPr/>
                <p:nvPr/>
              </p:nvSpPr>
              <p:spPr>
                <a:xfrm>
                  <a:off x="4834525" y="3501382"/>
                  <a:ext cx="31499" cy="26898"/>
                </a:xfrm>
                <a:custGeom>
                  <a:avLst/>
                  <a:gdLst/>
                  <a:ahLst/>
                  <a:cxnLst/>
                  <a:rect l="l" t="t" r="r" b="b"/>
                  <a:pathLst>
                    <a:path w="4005" h="3420" extrusionOk="0">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89"/>
                <p:cNvSpPr/>
                <p:nvPr/>
              </p:nvSpPr>
              <p:spPr>
                <a:xfrm>
                  <a:off x="4847463" y="3511056"/>
                  <a:ext cx="8950" cy="7605"/>
                </a:xfrm>
                <a:custGeom>
                  <a:avLst/>
                  <a:gdLst/>
                  <a:ahLst/>
                  <a:cxnLst/>
                  <a:rect l="l" t="t" r="r" b="b"/>
                  <a:pathLst>
                    <a:path w="1138" h="967" extrusionOk="0">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8" name="Google Shape;3938;p89"/>
              <p:cNvGrpSpPr/>
              <p:nvPr/>
            </p:nvGrpSpPr>
            <p:grpSpPr>
              <a:xfrm>
                <a:off x="4898460" y="3580158"/>
                <a:ext cx="31405" cy="26898"/>
                <a:chOff x="4898460" y="3580158"/>
                <a:chExt cx="31405" cy="26898"/>
              </a:xfrm>
            </p:grpSpPr>
            <p:sp>
              <p:nvSpPr>
                <p:cNvPr id="3939" name="Google Shape;3939;p89"/>
                <p:cNvSpPr/>
                <p:nvPr/>
              </p:nvSpPr>
              <p:spPr>
                <a:xfrm>
                  <a:off x="4898460" y="3580158"/>
                  <a:ext cx="31405" cy="26898"/>
                </a:xfrm>
                <a:custGeom>
                  <a:avLst/>
                  <a:gdLst/>
                  <a:ahLst/>
                  <a:cxnLst/>
                  <a:rect l="l" t="t" r="r" b="b"/>
                  <a:pathLst>
                    <a:path w="3993" h="3420" extrusionOk="0">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89"/>
                <p:cNvSpPr/>
                <p:nvPr/>
              </p:nvSpPr>
              <p:spPr>
                <a:xfrm>
                  <a:off x="4911303" y="3589832"/>
                  <a:ext cx="8950" cy="7605"/>
                </a:xfrm>
                <a:custGeom>
                  <a:avLst/>
                  <a:gdLst/>
                  <a:ahLst/>
                  <a:cxnLst/>
                  <a:rect l="l" t="t" r="r" b="b"/>
                  <a:pathLst>
                    <a:path w="1138" h="967" extrusionOk="0">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1" name="Google Shape;3941;p89"/>
              <p:cNvGrpSpPr/>
              <p:nvPr/>
            </p:nvGrpSpPr>
            <p:grpSpPr>
              <a:xfrm>
                <a:off x="4882667" y="3608032"/>
                <a:ext cx="31499" cy="27001"/>
                <a:chOff x="4882667" y="3608032"/>
                <a:chExt cx="31499" cy="27001"/>
              </a:xfrm>
            </p:grpSpPr>
            <p:sp>
              <p:nvSpPr>
                <p:cNvPr id="3942" name="Google Shape;3942;p89"/>
                <p:cNvSpPr/>
                <p:nvPr/>
              </p:nvSpPr>
              <p:spPr>
                <a:xfrm>
                  <a:off x="4882667" y="3608032"/>
                  <a:ext cx="31499" cy="27001"/>
                </a:xfrm>
                <a:custGeom>
                  <a:avLst/>
                  <a:gdLst/>
                  <a:ahLst/>
                  <a:cxnLst/>
                  <a:rect l="l" t="t" r="r" b="b"/>
                  <a:pathLst>
                    <a:path w="4005" h="3433" extrusionOk="0">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89"/>
                <p:cNvSpPr/>
                <p:nvPr/>
              </p:nvSpPr>
              <p:spPr>
                <a:xfrm>
                  <a:off x="4895605" y="3617706"/>
                  <a:ext cx="8950" cy="7653"/>
                </a:xfrm>
                <a:custGeom>
                  <a:avLst/>
                  <a:gdLst/>
                  <a:ahLst/>
                  <a:cxnLst/>
                  <a:rect l="l" t="t" r="r" b="b"/>
                  <a:pathLst>
                    <a:path w="1138" h="973" extrusionOk="0">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4" name="Google Shape;3944;p89"/>
              <p:cNvGrpSpPr/>
              <p:nvPr/>
            </p:nvGrpSpPr>
            <p:grpSpPr>
              <a:xfrm>
                <a:off x="4843373" y="3631407"/>
                <a:ext cx="16273" cy="16186"/>
                <a:chOff x="4843373" y="3631407"/>
                <a:chExt cx="16273" cy="16186"/>
              </a:xfrm>
            </p:grpSpPr>
            <p:sp>
              <p:nvSpPr>
                <p:cNvPr id="3945" name="Google Shape;3945;p89"/>
                <p:cNvSpPr/>
                <p:nvPr/>
              </p:nvSpPr>
              <p:spPr>
                <a:xfrm>
                  <a:off x="4843373" y="3631407"/>
                  <a:ext cx="16273" cy="16186"/>
                </a:xfrm>
                <a:custGeom>
                  <a:avLst/>
                  <a:gdLst/>
                  <a:ahLst/>
                  <a:cxnLst/>
                  <a:rect l="l" t="t" r="r" b="b"/>
                  <a:pathLst>
                    <a:path w="2069" h="2058" extrusionOk="0">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89"/>
                <p:cNvSpPr/>
                <p:nvPr/>
              </p:nvSpPr>
              <p:spPr>
                <a:xfrm>
                  <a:off x="4849178" y="3637211"/>
                  <a:ext cx="4672" cy="4577"/>
                </a:xfrm>
                <a:custGeom>
                  <a:avLst/>
                  <a:gdLst/>
                  <a:ahLst/>
                  <a:cxnLst/>
                  <a:rect l="l" t="t" r="r" b="b"/>
                  <a:pathLst>
                    <a:path w="594" h="582" extrusionOk="0">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7" name="Google Shape;3947;p89"/>
              <p:cNvGrpSpPr/>
              <p:nvPr/>
            </p:nvGrpSpPr>
            <p:grpSpPr>
              <a:xfrm>
                <a:off x="4727773" y="3591578"/>
                <a:ext cx="31499" cy="26898"/>
                <a:chOff x="4727773" y="3591578"/>
                <a:chExt cx="31499" cy="26898"/>
              </a:xfrm>
            </p:grpSpPr>
            <p:sp>
              <p:nvSpPr>
                <p:cNvPr id="3948" name="Google Shape;3948;p89"/>
                <p:cNvSpPr/>
                <p:nvPr/>
              </p:nvSpPr>
              <p:spPr>
                <a:xfrm>
                  <a:off x="4727773" y="3591578"/>
                  <a:ext cx="31499" cy="26898"/>
                </a:xfrm>
                <a:custGeom>
                  <a:avLst/>
                  <a:gdLst/>
                  <a:ahLst/>
                  <a:cxnLst/>
                  <a:rect l="l" t="t" r="r" b="b"/>
                  <a:pathLst>
                    <a:path w="4005" h="3420" extrusionOk="0">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89"/>
                <p:cNvSpPr/>
                <p:nvPr/>
              </p:nvSpPr>
              <p:spPr>
                <a:xfrm>
                  <a:off x="4740719" y="3601244"/>
                  <a:ext cx="8856" cy="7590"/>
                </a:xfrm>
                <a:custGeom>
                  <a:avLst/>
                  <a:gdLst/>
                  <a:ahLst/>
                  <a:cxnLst/>
                  <a:rect l="l" t="t" r="r" b="b"/>
                  <a:pathLst>
                    <a:path w="1126" h="965" extrusionOk="0">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0" name="Google Shape;3950;p89"/>
              <p:cNvSpPr/>
              <p:nvPr/>
            </p:nvSpPr>
            <p:spPr>
              <a:xfrm>
                <a:off x="4652041" y="3622590"/>
                <a:ext cx="31405" cy="26906"/>
              </a:xfrm>
              <a:custGeom>
                <a:avLst/>
                <a:gdLst/>
                <a:ahLst/>
                <a:cxnLst/>
                <a:rect l="l" t="t" r="r" b="b"/>
                <a:pathLst>
                  <a:path w="3993" h="3421" extrusionOk="0">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89"/>
              <p:cNvSpPr/>
              <p:nvPr/>
            </p:nvSpPr>
            <p:spPr>
              <a:xfrm>
                <a:off x="4666222" y="3632264"/>
                <a:ext cx="7613" cy="7621"/>
              </a:xfrm>
              <a:custGeom>
                <a:avLst/>
                <a:gdLst/>
                <a:ahLst/>
                <a:cxnLst/>
                <a:rect l="l" t="t" r="r" b="b"/>
                <a:pathLst>
                  <a:path w="968"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2" name="Google Shape;3952;p89"/>
              <p:cNvGrpSpPr/>
              <p:nvPr/>
            </p:nvGrpSpPr>
            <p:grpSpPr>
              <a:xfrm>
                <a:off x="4609421" y="3577398"/>
                <a:ext cx="31499" cy="27001"/>
                <a:chOff x="4609421" y="3577398"/>
                <a:chExt cx="31499" cy="27001"/>
              </a:xfrm>
            </p:grpSpPr>
            <p:sp>
              <p:nvSpPr>
                <p:cNvPr id="3953" name="Google Shape;3953;p89"/>
                <p:cNvSpPr/>
                <p:nvPr/>
              </p:nvSpPr>
              <p:spPr>
                <a:xfrm>
                  <a:off x="4609421" y="3577398"/>
                  <a:ext cx="31499" cy="27001"/>
                </a:xfrm>
                <a:custGeom>
                  <a:avLst/>
                  <a:gdLst/>
                  <a:ahLst/>
                  <a:cxnLst/>
                  <a:rect l="l" t="t" r="r" b="b"/>
                  <a:pathLst>
                    <a:path w="4005" h="3433" extrusionOk="0">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89"/>
                <p:cNvSpPr/>
                <p:nvPr/>
              </p:nvSpPr>
              <p:spPr>
                <a:xfrm>
                  <a:off x="4623594" y="3587072"/>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89"/>
              <p:cNvGrpSpPr/>
              <p:nvPr/>
            </p:nvGrpSpPr>
            <p:grpSpPr>
              <a:xfrm>
                <a:off x="4649289" y="3577398"/>
                <a:ext cx="31499" cy="27001"/>
                <a:chOff x="4649289" y="3577398"/>
                <a:chExt cx="31499" cy="27001"/>
              </a:xfrm>
            </p:grpSpPr>
            <p:sp>
              <p:nvSpPr>
                <p:cNvPr id="3956" name="Google Shape;3956;p89"/>
                <p:cNvSpPr/>
                <p:nvPr/>
              </p:nvSpPr>
              <p:spPr>
                <a:xfrm>
                  <a:off x="4649289" y="3577398"/>
                  <a:ext cx="31499" cy="27001"/>
                </a:xfrm>
                <a:custGeom>
                  <a:avLst/>
                  <a:gdLst/>
                  <a:ahLst/>
                  <a:cxnLst/>
                  <a:rect l="l" t="t" r="r" b="b"/>
                  <a:pathLst>
                    <a:path w="4005" h="3433" extrusionOk="0">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89"/>
                <p:cNvSpPr/>
                <p:nvPr/>
              </p:nvSpPr>
              <p:spPr>
                <a:xfrm>
                  <a:off x="4662227" y="3587072"/>
                  <a:ext cx="8856" cy="7676"/>
                </a:xfrm>
                <a:custGeom>
                  <a:avLst/>
                  <a:gdLst/>
                  <a:ahLst/>
                  <a:cxnLst/>
                  <a:rect l="l" t="t" r="r" b="b"/>
                  <a:pathLst>
                    <a:path w="1126" h="976" extrusionOk="0">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8" name="Google Shape;3958;p89"/>
              <p:cNvGrpSpPr/>
              <p:nvPr/>
            </p:nvGrpSpPr>
            <p:grpSpPr>
              <a:xfrm>
                <a:off x="4605614" y="3639523"/>
                <a:ext cx="31499" cy="26906"/>
                <a:chOff x="4605614" y="3639523"/>
                <a:chExt cx="31499" cy="26906"/>
              </a:xfrm>
            </p:grpSpPr>
            <p:sp>
              <p:nvSpPr>
                <p:cNvPr id="3959" name="Google Shape;3959;p89"/>
                <p:cNvSpPr/>
                <p:nvPr/>
              </p:nvSpPr>
              <p:spPr>
                <a:xfrm>
                  <a:off x="4605614" y="3639523"/>
                  <a:ext cx="31499" cy="26906"/>
                </a:xfrm>
                <a:custGeom>
                  <a:avLst/>
                  <a:gdLst/>
                  <a:ahLst/>
                  <a:cxnLst/>
                  <a:rect l="l" t="t" r="r" b="b"/>
                  <a:pathLst>
                    <a:path w="4005" h="3421" extrusionOk="0">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89"/>
                <p:cNvSpPr/>
                <p:nvPr/>
              </p:nvSpPr>
              <p:spPr>
                <a:xfrm>
                  <a:off x="4619795" y="3649197"/>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1" name="Google Shape;3961;p89"/>
              <p:cNvGrpSpPr/>
              <p:nvPr/>
            </p:nvGrpSpPr>
            <p:grpSpPr>
              <a:xfrm>
                <a:off x="4785149" y="3618846"/>
                <a:ext cx="26930" cy="26843"/>
                <a:chOff x="4785149" y="3618846"/>
                <a:chExt cx="26930" cy="26843"/>
              </a:xfrm>
            </p:grpSpPr>
            <p:sp>
              <p:nvSpPr>
                <p:cNvPr id="3962" name="Google Shape;3962;p89"/>
                <p:cNvSpPr/>
                <p:nvPr/>
              </p:nvSpPr>
              <p:spPr>
                <a:xfrm>
                  <a:off x="4785149" y="3618846"/>
                  <a:ext cx="26930" cy="26843"/>
                </a:xfrm>
                <a:custGeom>
                  <a:avLst/>
                  <a:gdLst/>
                  <a:ahLst/>
                  <a:cxnLst/>
                  <a:rect l="l" t="t" r="r" b="b"/>
                  <a:pathLst>
                    <a:path w="3424" h="3413" extrusionOk="0">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89"/>
                <p:cNvSpPr/>
                <p:nvPr/>
              </p:nvSpPr>
              <p:spPr>
                <a:xfrm>
                  <a:off x="4793611" y="3628457"/>
                  <a:ext cx="8856" cy="7590"/>
                </a:xfrm>
                <a:custGeom>
                  <a:avLst/>
                  <a:gdLst/>
                  <a:ahLst/>
                  <a:cxnLst/>
                  <a:rect l="l" t="t" r="r" b="b"/>
                  <a:pathLst>
                    <a:path w="1126" h="965" extrusionOk="0">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4" name="Google Shape;3964;p89"/>
              <p:cNvGrpSpPr/>
              <p:nvPr/>
            </p:nvGrpSpPr>
            <p:grpSpPr>
              <a:xfrm>
                <a:off x="4810167" y="3601567"/>
                <a:ext cx="31405" cy="26898"/>
                <a:chOff x="4810167" y="3601567"/>
                <a:chExt cx="31405" cy="26898"/>
              </a:xfrm>
            </p:grpSpPr>
            <p:sp>
              <p:nvSpPr>
                <p:cNvPr id="3965" name="Google Shape;3965;p89"/>
                <p:cNvSpPr/>
                <p:nvPr/>
              </p:nvSpPr>
              <p:spPr>
                <a:xfrm>
                  <a:off x="4810167" y="3601567"/>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89"/>
                <p:cNvSpPr/>
                <p:nvPr/>
              </p:nvSpPr>
              <p:spPr>
                <a:xfrm>
                  <a:off x="4824348" y="3611241"/>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7" name="Google Shape;3967;p89"/>
              <p:cNvGrpSpPr/>
              <p:nvPr/>
            </p:nvGrpSpPr>
            <p:grpSpPr>
              <a:xfrm>
                <a:off x="4831002" y="3373230"/>
                <a:ext cx="31405" cy="26898"/>
                <a:chOff x="4831002" y="3373230"/>
                <a:chExt cx="31405" cy="26898"/>
              </a:xfrm>
            </p:grpSpPr>
            <p:sp>
              <p:nvSpPr>
                <p:cNvPr id="3968" name="Google Shape;3968;p89"/>
                <p:cNvSpPr/>
                <p:nvPr/>
              </p:nvSpPr>
              <p:spPr>
                <a:xfrm>
                  <a:off x="4831002" y="3373230"/>
                  <a:ext cx="31405" cy="26898"/>
                </a:xfrm>
                <a:custGeom>
                  <a:avLst/>
                  <a:gdLst/>
                  <a:ahLst/>
                  <a:cxnLst/>
                  <a:rect l="l" t="t" r="r" b="b"/>
                  <a:pathLst>
                    <a:path w="3993" h="3420" extrusionOk="0">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89"/>
                <p:cNvSpPr/>
                <p:nvPr/>
              </p:nvSpPr>
              <p:spPr>
                <a:xfrm>
                  <a:off x="4845182" y="3382896"/>
                  <a:ext cx="7519" cy="7621"/>
                </a:xfrm>
                <a:custGeom>
                  <a:avLst/>
                  <a:gdLst/>
                  <a:ahLst/>
                  <a:cxnLst/>
                  <a:rect l="l" t="t" r="r" b="b"/>
                  <a:pathLst>
                    <a:path w="956" h="969" extrusionOk="0">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0" name="Google Shape;3970;p89"/>
              <p:cNvGrpSpPr/>
              <p:nvPr/>
            </p:nvGrpSpPr>
            <p:grpSpPr>
              <a:xfrm>
                <a:off x="4719311" y="3355054"/>
                <a:ext cx="31499" cy="27001"/>
                <a:chOff x="4719311" y="3355054"/>
                <a:chExt cx="31499" cy="27001"/>
              </a:xfrm>
            </p:grpSpPr>
            <p:sp>
              <p:nvSpPr>
                <p:cNvPr id="3971" name="Google Shape;3971;p89"/>
                <p:cNvSpPr/>
                <p:nvPr/>
              </p:nvSpPr>
              <p:spPr>
                <a:xfrm>
                  <a:off x="4719311" y="3355054"/>
                  <a:ext cx="31499" cy="27001"/>
                </a:xfrm>
                <a:custGeom>
                  <a:avLst/>
                  <a:gdLst/>
                  <a:ahLst/>
                  <a:cxnLst/>
                  <a:rect l="l" t="t" r="r" b="b"/>
                  <a:pathLst>
                    <a:path w="4005" h="3433" extrusionOk="0">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89"/>
                <p:cNvSpPr/>
                <p:nvPr/>
              </p:nvSpPr>
              <p:spPr>
                <a:xfrm>
                  <a:off x="4733578" y="3364822"/>
                  <a:ext cx="7527" cy="7527"/>
                </a:xfrm>
                <a:custGeom>
                  <a:avLst/>
                  <a:gdLst/>
                  <a:ahLst/>
                  <a:cxnLst/>
                  <a:rect l="l" t="t" r="r" b="b"/>
                  <a:pathLst>
                    <a:path w="957" h="957" extrusionOk="0">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3" name="Google Shape;3973;p89"/>
              <p:cNvGrpSpPr/>
              <p:nvPr/>
            </p:nvGrpSpPr>
            <p:grpSpPr>
              <a:xfrm>
                <a:off x="4798755" y="3450260"/>
                <a:ext cx="26930" cy="26930"/>
                <a:chOff x="4798755" y="3450260"/>
                <a:chExt cx="26930" cy="26930"/>
              </a:xfrm>
            </p:grpSpPr>
            <p:sp>
              <p:nvSpPr>
                <p:cNvPr id="3974" name="Google Shape;3974;p89"/>
                <p:cNvSpPr/>
                <p:nvPr/>
              </p:nvSpPr>
              <p:spPr>
                <a:xfrm>
                  <a:off x="4798755" y="3450260"/>
                  <a:ext cx="26930" cy="26930"/>
                </a:xfrm>
                <a:custGeom>
                  <a:avLst/>
                  <a:gdLst/>
                  <a:ahLst/>
                  <a:cxnLst/>
                  <a:rect l="l" t="t" r="r" b="b"/>
                  <a:pathLst>
                    <a:path w="3424" h="3424" extrusionOk="0">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89"/>
                <p:cNvSpPr/>
                <p:nvPr/>
              </p:nvSpPr>
              <p:spPr>
                <a:xfrm>
                  <a:off x="4807218" y="3459871"/>
                  <a:ext cx="8856" cy="7605"/>
                </a:xfrm>
                <a:custGeom>
                  <a:avLst/>
                  <a:gdLst/>
                  <a:ahLst/>
                  <a:cxnLst/>
                  <a:rect l="l" t="t" r="r" b="b"/>
                  <a:pathLst>
                    <a:path w="1126" h="967" extrusionOk="0">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6" name="Google Shape;3976;p89"/>
              <p:cNvGrpSpPr/>
              <p:nvPr/>
            </p:nvGrpSpPr>
            <p:grpSpPr>
              <a:xfrm>
                <a:off x="4645576" y="3467555"/>
                <a:ext cx="31405" cy="26953"/>
                <a:chOff x="4645576" y="3467555"/>
                <a:chExt cx="31405" cy="26953"/>
              </a:xfrm>
            </p:grpSpPr>
            <p:sp>
              <p:nvSpPr>
                <p:cNvPr id="3977" name="Google Shape;3977;p89"/>
                <p:cNvSpPr/>
                <p:nvPr/>
              </p:nvSpPr>
              <p:spPr>
                <a:xfrm>
                  <a:off x="4645576" y="3467555"/>
                  <a:ext cx="31405" cy="26953"/>
                </a:xfrm>
                <a:custGeom>
                  <a:avLst/>
                  <a:gdLst/>
                  <a:ahLst/>
                  <a:cxnLst/>
                  <a:rect l="l" t="t" r="r" b="b"/>
                  <a:pathLst>
                    <a:path w="3993" h="3427" extrusionOk="0">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89"/>
                <p:cNvSpPr/>
                <p:nvPr/>
              </p:nvSpPr>
              <p:spPr>
                <a:xfrm>
                  <a:off x="4659749" y="3477182"/>
                  <a:ext cx="7527" cy="7621"/>
                </a:xfrm>
                <a:custGeom>
                  <a:avLst/>
                  <a:gdLst/>
                  <a:ahLst/>
                  <a:cxnLst/>
                  <a:rect l="l" t="t" r="r" b="b"/>
                  <a:pathLst>
                    <a:path w="957" h="969" extrusionOk="0">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9" name="Google Shape;3979;p89"/>
              <p:cNvGrpSpPr/>
              <p:nvPr/>
            </p:nvGrpSpPr>
            <p:grpSpPr>
              <a:xfrm>
                <a:off x="4687631" y="3583965"/>
                <a:ext cx="31499" cy="26898"/>
                <a:chOff x="4687631" y="3583965"/>
                <a:chExt cx="31499" cy="26898"/>
              </a:xfrm>
            </p:grpSpPr>
            <p:sp>
              <p:nvSpPr>
                <p:cNvPr id="3980" name="Google Shape;3980;p89"/>
                <p:cNvSpPr/>
                <p:nvPr/>
              </p:nvSpPr>
              <p:spPr>
                <a:xfrm>
                  <a:off x="4687631" y="3583965"/>
                  <a:ext cx="31499" cy="26898"/>
                </a:xfrm>
                <a:custGeom>
                  <a:avLst/>
                  <a:gdLst/>
                  <a:ahLst/>
                  <a:cxnLst/>
                  <a:rect l="l" t="t" r="r" b="b"/>
                  <a:pathLst>
                    <a:path w="4005" h="3420" extrusionOk="0">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89"/>
                <p:cNvSpPr/>
                <p:nvPr/>
              </p:nvSpPr>
              <p:spPr>
                <a:xfrm>
                  <a:off x="4700568" y="3593639"/>
                  <a:ext cx="8950" cy="7582"/>
                </a:xfrm>
                <a:custGeom>
                  <a:avLst/>
                  <a:gdLst/>
                  <a:ahLst/>
                  <a:cxnLst/>
                  <a:rect l="l" t="t" r="r" b="b"/>
                  <a:pathLst>
                    <a:path w="1138" h="964" extrusionOk="0">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2" name="Google Shape;3982;p89"/>
              <p:cNvGrpSpPr/>
              <p:nvPr/>
            </p:nvGrpSpPr>
            <p:grpSpPr>
              <a:xfrm>
                <a:off x="4719311" y="3471314"/>
                <a:ext cx="31499" cy="27001"/>
                <a:chOff x="4719311" y="3471314"/>
                <a:chExt cx="31499" cy="27001"/>
              </a:xfrm>
            </p:grpSpPr>
            <p:sp>
              <p:nvSpPr>
                <p:cNvPr id="3983" name="Google Shape;3983;p89"/>
                <p:cNvSpPr/>
                <p:nvPr/>
              </p:nvSpPr>
              <p:spPr>
                <a:xfrm>
                  <a:off x="4719311" y="3471314"/>
                  <a:ext cx="31499" cy="27001"/>
                </a:xfrm>
                <a:custGeom>
                  <a:avLst/>
                  <a:gdLst/>
                  <a:ahLst/>
                  <a:cxnLst/>
                  <a:rect l="l" t="t" r="r" b="b"/>
                  <a:pathLst>
                    <a:path w="4005" h="3433" extrusionOk="0">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89"/>
                <p:cNvSpPr/>
                <p:nvPr/>
              </p:nvSpPr>
              <p:spPr>
                <a:xfrm>
                  <a:off x="4732249"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5" name="Google Shape;3985;p89"/>
              <p:cNvGrpSpPr/>
              <p:nvPr/>
            </p:nvGrpSpPr>
            <p:grpSpPr>
              <a:xfrm>
                <a:off x="4719311" y="3434404"/>
                <a:ext cx="31499" cy="26898"/>
                <a:chOff x="4719311" y="3434404"/>
                <a:chExt cx="31499" cy="26898"/>
              </a:xfrm>
            </p:grpSpPr>
            <p:sp>
              <p:nvSpPr>
                <p:cNvPr id="3986" name="Google Shape;3986;p89"/>
                <p:cNvSpPr/>
                <p:nvPr/>
              </p:nvSpPr>
              <p:spPr>
                <a:xfrm>
                  <a:off x="4719311" y="343440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89"/>
                <p:cNvSpPr/>
                <p:nvPr/>
              </p:nvSpPr>
              <p:spPr>
                <a:xfrm>
                  <a:off x="4732249" y="3444078"/>
                  <a:ext cx="8856" cy="7582"/>
                </a:xfrm>
                <a:custGeom>
                  <a:avLst/>
                  <a:gdLst/>
                  <a:ahLst/>
                  <a:cxnLst/>
                  <a:rect l="l" t="t" r="r" b="b"/>
                  <a:pathLst>
                    <a:path w="1126" h="964" extrusionOk="0">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8" name="Google Shape;3988;p89"/>
              <p:cNvGrpSpPr/>
              <p:nvPr/>
            </p:nvGrpSpPr>
            <p:grpSpPr>
              <a:xfrm>
                <a:off x="4768876" y="3401772"/>
                <a:ext cx="31499" cy="26898"/>
                <a:chOff x="4768876" y="3401772"/>
                <a:chExt cx="31499" cy="26898"/>
              </a:xfrm>
            </p:grpSpPr>
            <p:sp>
              <p:nvSpPr>
                <p:cNvPr id="3989" name="Google Shape;3989;p89"/>
                <p:cNvSpPr/>
                <p:nvPr/>
              </p:nvSpPr>
              <p:spPr>
                <a:xfrm>
                  <a:off x="4768876" y="3401772"/>
                  <a:ext cx="31499" cy="26898"/>
                </a:xfrm>
                <a:custGeom>
                  <a:avLst/>
                  <a:gdLst/>
                  <a:ahLst/>
                  <a:cxnLst/>
                  <a:rect l="l" t="t" r="r" b="b"/>
                  <a:pathLst>
                    <a:path w="4005" h="3420" extrusionOk="0">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89"/>
                <p:cNvSpPr/>
                <p:nvPr/>
              </p:nvSpPr>
              <p:spPr>
                <a:xfrm>
                  <a:off x="4783057" y="3411438"/>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1" name="Google Shape;3991;p89"/>
              <p:cNvGrpSpPr/>
              <p:nvPr/>
            </p:nvGrpSpPr>
            <p:grpSpPr>
              <a:xfrm>
                <a:off x="4762214" y="3471377"/>
                <a:ext cx="26938" cy="26938"/>
                <a:chOff x="4762214" y="3471377"/>
                <a:chExt cx="26938" cy="26938"/>
              </a:xfrm>
            </p:grpSpPr>
            <p:sp>
              <p:nvSpPr>
                <p:cNvPr id="3992" name="Google Shape;3992;p89"/>
                <p:cNvSpPr/>
                <p:nvPr/>
              </p:nvSpPr>
              <p:spPr>
                <a:xfrm>
                  <a:off x="4762214" y="3471377"/>
                  <a:ext cx="26938" cy="26938"/>
                </a:xfrm>
                <a:custGeom>
                  <a:avLst/>
                  <a:gdLst/>
                  <a:ahLst/>
                  <a:cxnLst/>
                  <a:rect l="l" t="t" r="r" b="b"/>
                  <a:pathLst>
                    <a:path w="3425" h="3425" extrusionOk="0">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89"/>
                <p:cNvSpPr/>
                <p:nvPr/>
              </p:nvSpPr>
              <p:spPr>
                <a:xfrm>
                  <a:off x="4770591"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4" name="Google Shape;3994;p89"/>
              <p:cNvGrpSpPr/>
              <p:nvPr/>
            </p:nvGrpSpPr>
            <p:grpSpPr>
              <a:xfrm>
                <a:off x="4790473" y="3344782"/>
                <a:ext cx="31405" cy="26898"/>
                <a:chOff x="4790473" y="3344782"/>
                <a:chExt cx="31405" cy="26898"/>
              </a:xfrm>
            </p:grpSpPr>
            <p:sp>
              <p:nvSpPr>
                <p:cNvPr id="3995" name="Google Shape;3995;p89"/>
                <p:cNvSpPr/>
                <p:nvPr/>
              </p:nvSpPr>
              <p:spPr>
                <a:xfrm>
                  <a:off x="4790473" y="3344782"/>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89"/>
                <p:cNvSpPr/>
                <p:nvPr/>
              </p:nvSpPr>
              <p:spPr>
                <a:xfrm>
                  <a:off x="4804654" y="3354456"/>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7" name="Google Shape;3997;p89"/>
              <p:cNvGrpSpPr/>
              <p:nvPr/>
            </p:nvGrpSpPr>
            <p:grpSpPr>
              <a:xfrm>
                <a:off x="4823774" y="3950733"/>
                <a:ext cx="37398" cy="32034"/>
                <a:chOff x="4823774" y="3950733"/>
                <a:chExt cx="37398" cy="32034"/>
              </a:xfrm>
            </p:grpSpPr>
            <p:sp>
              <p:nvSpPr>
                <p:cNvPr id="3998" name="Google Shape;3998;p89"/>
                <p:cNvSpPr/>
                <p:nvPr/>
              </p:nvSpPr>
              <p:spPr>
                <a:xfrm>
                  <a:off x="4823774" y="3950733"/>
                  <a:ext cx="37398" cy="32034"/>
                </a:xfrm>
                <a:custGeom>
                  <a:avLst/>
                  <a:gdLst/>
                  <a:ahLst/>
                  <a:cxnLst/>
                  <a:rect l="l" t="t" r="r" b="b"/>
                  <a:pathLst>
                    <a:path w="4755" h="4073" extrusionOk="0">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89"/>
                <p:cNvSpPr/>
                <p:nvPr/>
              </p:nvSpPr>
              <p:spPr>
                <a:xfrm>
                  <a:off x="4836617" y="3960407"/>
                  <a:ext cx="14849" cy="12718"/>
                </a:xfrm>
                <a:custGeom>
                  <a:avLst/>
                  <a:gdLst/>
                  <a:ahLst/>
                  <a:cxnLst/>
                  <a:rect l="l" t="t" r="r" b="b"/>
                  <a:pathLst>
                    <a:path w="1888" h="1617" extrusionOk="0">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89"/>
              <p:cNvGrpSpPr/>
              <p:nvPr/>
            </p:nvGrpSpPr>
            <p:grpSpPr>
              <a:xfrm>
                <a:off x="4823396" y="4110566"/>
                <a:ext cx="31405" cy="26906"/>
                <a:chOff x="4823396" y="4110566"/>
                <a:chExt cx="31405" cy="26906"/>
              </a:xfrm>
            </p:grpSpPr>
            <p:sp>
              <p:nvSpPr>
                <p:cNvPr id="4001" name="Google Shape;4001;p89"/>
                <p:cNvSpPr/>
                <p:nvPr/>
              </p:nvSpPr>
              <p:spPr>
                <a:xfrm>
                  <a:off x="4823396" y="4110566"/>
                  <a:ext cx="31405" cy="26906"/>
                </a:xfrm>
                <a:custGeom>
                  <a:avLst/>
                  <a:gdLst/>
                  <a:ahLst/>
                  <a:cxnLst/>
                  <a:rect l="l" t="t" r="r" b="b"/>
                  <a:pathLst>
                    <a:path w="3993" h="3421" extrusionOk="0">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89"/>
                <p:cNvSpPr/>
                <p:nvPr/>
              </p:nvSpPr>
              <p:spPr>
                <a:xfrm>
                  <a:off x="4836240" y="4120145"/>
                  <a:ext cx="8950" cy="7684"/>
                </a:xfrm>
                <a:custGeom>
                  <a:avLst/>
                  <a:gdLst/>
                  <a:ahLst/>
                  <a:cxnLst/>
                  <a:rect l="l" t="t" r="r" b="b"/>
                  <a:pathLst>
                    <a:path w="1138" h="977" extrusionOk="0">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3" name="Google Shape;4003;p89"/>
              <p:cNvGrpSpPr/>
              <p:nvPr/>
            </p:nvGrpSpPr>
            <p:grpSpPr>
              <a:xfrm>
                <a:off x="4838332" y="3821150"/>
                <a:ext cx="31499" cy="26898"/>
                <a:chOff x="4838332" y="3821150"/>
                <a:chExt cx="31499" cy="26898"/>
              </a:xfrm>
            </p:grpSpPr>
            <p:sp>
              <p:nvSpPr>
                <p:cNvPr id="4004" name="Google Shape;4004;p89"/>
                <p:cNvSpPr/>
                <p:nvPr/>
              </p:nvSpPr>
              <p:spPr>
                <a:xfrm>
                  <a:off x="4838332" y="3821150"/>
                  <a:ext cx="31499" cy="26898"/>
                </a:xfrm>
                <a:custGeom>
                  <a:avLst/>
                  <a:gdLst/>
                  <a:ahLst/>
                  <a:cxnLst/>
                  <a:rect l="l" t="t" r="r" b="b"/>
                  <a:pathLst>
                    <a:path w="4005" h="3420" extrusionOk="0">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89"/>
                <p:cNvSpPr/>
                <p:nvPr/>
              </p:nvSpPr>
              <p:spPr>
                <a:xfrm>
                  <a:off x="4851270" y="3830824"/>
                  <a:ext cx="8950" cy="7582"/>
                </a:xfrm>
                <a:custGeom>
                  <a:avLst/>
                  <a:gdLst/>
                  <a:ahLst/>
                  <a:cxnLst/>
                  <a:rect l="l" t="t" r="r" b="b"/>
                  <a:pathLst>
                    <a:path w="1138" h="964" extrusionOk="0">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89"/>
              <p:cNvGrpSpPr/>
              <p:nvPr/>
            </p:nvGrpSpPr>
            <p:grpSpPr>
              <a:xfrm>
                <a:off x="4661275" y="3815007"/>
                <a:ext cx="36824" cy="31523"/>
                <a:chOff x="4661275" y="3815007"/>
                <a:chExt cx="36824" cy="31523"/>
              </a:xfrm>
            </p:grpSpPr>
            <p:sp>
              <p:nvSpPr>
                <p:cNvPr id="4007" name="Google Shape;4007;p89"/>
                <p:cNvSpPr/>
                <p:nvPr/>
              </p:nvSpPr>
              <p:spPr>
                <a:xfrm>
                  <a:off x="4661275" y="3815007"/>
                  <a:ext cx="36824" cy="31523"/>
                </a:xfrm>
                <a:custGeom>
                  <a:avLst/>
                  <a:gdLst/>
                  <a:ahLst/>
                  <a:cxnLst/>
                  <a:rect l="l" t="t" r="r" b="b"/>
                  <a:pathLst>
                    <a:path w="4682" h="4008" extrusionOk="0">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89"/>
                <p:cNvSpPr/>
                <p:nvPr/>
              </p:nvSpPr>
              <p:spPr>
                <a:xfrm>
                  <a:off x="4676211" y="3824736"/>
                  <a:ext cx="12183" cy="12183"/>
                </a:xfrm>
                <a:custGeom>
                  <a:avLst/>
                  <a:gdLst/>
                  <a:ahLst/>
                  <a:cxnLst/>
                  <a:rect l="l" t="t" r="r" b="b"/>
                  <a:pathLst>
                    <a:path w="1549" h="1549" extrusionOk="0">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9" name="Google Shape;4009;p89"/>
              <p:cNvGrpSpPr/>
              <p:nvPr/>
            </p:nvGrpSpPr>
            <p:grpSpPr>
              <a:xfrm>
                <a:off x="4558998" y="3851037"/>
                <a:ext cx="33591" cy="28699"/>
                <a:chOff x="4558998" y="3851037"/>
                <a:chExt cx="33591" cy="28699"/>
              </a:xfrm>
            </p:grpSpPr>
            <p:sp>
              <p:nvSpPr>
                <p:cNvPr id="4010" name="Google Shape;4010;p89"/>
                <p:cNvSpPr/>
                <p:nvPr/>
              </p:nvSpPr>
              <p:spPr>
                <a:xfrm>
                  <a:off x="4558998" y="3851037"/>
                  <a:ext cx="33591" cy="28699"/>
                </a:xfrm>
                <a:custGeom>
                  <a:avLst/>
                  <a:gdLst/>
                  <a:ahLst/>
                  <a:cxnLst/>
                  <a:rect l="l" t="t" r="r" b="b"/>
                  <a:pathLst>
                    <a:path w="4271" h="3649" extrusionOk="0">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89"/>
                <p:cNvSpPr/>
                <p:nvPr/>
              </p:nvSpPr>
              <p:spPr>
                <a:xfrm>
                  <a:off x="4573557" y="3860695"/>
                  <a:ext cx="9328" cy="9430"/>
                </a:xfrm>
                <a:custGeom>
                  <a:avLst/>
                  <a:gdLst/>
                  <a:ahLst/>
                  <a:cxnLst/>
                  <a:rect l="l" t="t" r="r" b="b"/>
                  <a:pathLst>
                    <a:path w="1186" h="1199" extrusionOk="0">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2" name="Google Shape;4012;p89"/>
              <p:cNvGrpSpPr/>
              <p:nvPr/>
            </p:nvGrpSpPr>
            <p:grpSpPr>
              <a:xfrm>
                <a:off x="4696762" y="3638587"/>
                <a:ext cx="33591" cy="28794"/>
                <a:chOff x="4696762" y="3638587"/>
                <a:chExt cx="33591" cy="28794"/>
              </a:xfrm>
            </p:grpSpPr>
            <p:sp>
              <p:nvSpPr>
                <p:cNvPr id="4013" name="Google Shape;4013;p89"/>
                <p:cNvSpPr/>
                <p:nvPr/>
              </p:nvSpPr>
              <p:spPr>
                <a:xfrm>
                  <a:off x="4696762" y="3638587"/>
                  <a:ext cx="33591" cy="28794"/>
                </a:xfrm>
                <a:custGeom>
                  <a:avLst/>
                  <a:gdLst/>
                  <a:ahLst/>
                  <a:cxnLst/>
                  <a:rect l="l" t="t" r="r" b="b"/>
                  <a:pathLst>
                    <a:path w="4271" h="3661" extrusionOk="0">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89"/>
                <p:cNvSpPr/>
                <p:nvPr/>
              </p:nvSpPr>
              <p:spPr>
                <a:xfrm>
                  <a:off x="4711320" y="3648245"/>
                  <a:ext cx="9328" cy="9430"/>
                </a:xfrm>
                <a:custGeom>
                  <a:avLst/>
                  <a:gdLst/>
                  <a:ahLst/>
                  <a:cxnLst/>
                  <a:rect l="l" t="t" r="r" b="b"/>
                  <a:pathLst>
                    <a:path w="1186" h="1199" extrusionOk="0">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89"/>
              <p:cNvGrpSpPr/>
              <p:nvPr/>
            </p:nvGrpSpPr>
            <p:grpSpPr>
              <a:xfrm>
                <a:off x="4929479" y="3939140"/>
                <a:ext cx="33497" cy="28692"/>
                <a:chOff x="4929479" y="3939140"/>
                <a:chExt cx="33497" cy="28692"/>
              </a:xfrm>
            </p:grpSpPr>
            <p:sp>
              <p:nvSpPr>
                <p:cNvPr id="4016" name="Google Shape;4016;p89"/>
                <p:cNvSpPr/>
                <p:nvPr/>
              </p:nvSpPr>
              <p:spPr>
                <a:xfrm>
                  <a:off x="4929479" y="3939140"/>
                  <a:ext cx="33497" cy="28692"/>
                </a:xfrm>
                <a:custGeom>
                  <a:avLst/>
                  <a:gdLst/>
                  <a:ahLst/>
                  <a:cxnLst/>
                  <a:rect l="l" t="t" r="r" b="b"/>
                  <a:pathLst>
                    <a:path w="4259" h="3648" extrusionOk="0">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89"/>
                <p:cNvSpPr/>
                <p:nvPr/>
              </p:nvSpPr>
              <p:spPr>
                <a:xfrm>
                  <a:off x="4943935" y="3948893"/>
                  <a:ext cx="9430" cy="9328"/>
                </a:xfrm>
                <a:custGeom>
                  <a:avLst/>
                  <a:gdLst/>
                  <a:ahLst/>
                  <a:cxnLst/>
                  <a:rect l="l" t="t" r="r" b="b"/>
                  <a:pathLst>
                    <a:path w="1199" h="1186" extrusionOk="0">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8" name="Google Shape;4018;p89"/>
              <p:cNvGrpSpPr/>
              <p:nvPr/>
            </p:nvGrpSpPr>
            <p:grpSpPr>
              <a:xfrm>
                <a:off x="4907119" y="3986039"/>
                <a:ext cx="33497" cy="28699"/>
                <a:chOff x="4907119" y="3986039"/>
                <a:chExt cx="33497" cy="28699"/>
              </a:xfrm>
            </p:grpSpPr>
            <p:sp>
              <p:nvSpPr>
                <p:cNvPr id="4019" name="Google Shape;4019;p89"/>
                <p:cNvSpPr/>
                <p:nvPr/>
              </p:nvSpPr>
              <p:spPr>
                <a:xfrm>
                  <a:off x="4907119" y="3986039"/>
                  <a:ext cx="33497" cy="28699"/>
                </a:xfrm>
                <a:custGeom>
                  <a:avLst/>
                  <a:gdLst/>
                  <a:ahLst/>
                  <a:cxnLst/>
                  <a:rect l="l" t="t" r="r" b="b"/>
                  <a:pathLst>
                    <a:path w="4259" h="3649" extrusionOk="0">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89"/>
                <p:cNvSpPr/>
                <p:nvPr/>
              </p:nvSpPr>
              <p:spPr>
                <a:xfrm>
                  <a:off x="4921583" y="3995705"/>
                  <a:ext cx="9422" cy="9328"/>
                </a:xfrm>
                <a:custGeom>
                  <a:avLst/>
                  <a:gdLst/>
                  <a:ahLst/>
                  <a:cxnLst/>
                  <a:rect l="l" t="t" r="r" b="b"/>
                  <a:pathLst>
                    <a:path w="1198" h="1186" extrusionOk="0">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1" name="Google Shape;4021;p89"/>
              <p:cNvGrpSpPr/>
              <p:nvPr/>
            </p:nvGrpSpPr>
            <p:grpSpPr>
              <a:xfrm>
                <a:off x="4911783" y="4048102"/>
                <a:ext cx="33591" cy="28762"/>
                <a:chOff x="4911783" y="4048102"/>
                <a:chExt cx="33591" cy="28762"/>
              </a:xfrm>
            </p:grpSpPr>
            <p:sp>
              <p:nvSpPr>
                <p:cNvPr id="4022" name="Google Shape;4022;p89"/>
                <p:cNvSpPr/>
                <p:nvPr/>
              </p:nvSpPr>
              <p:spPr>
                <a:xfrm>
                  <a:off x="4911783" y="4048102"/>
                  <a:ext cx="33591" cy="28762"/>
                </a:xfrm>
                <a:custGeom>
                  <a:avLst/>
                  <a:gdLst/>
                  <a:ahLst/>
                  <a:cxnLst/>
                  <a:rect l="l" t="t" r="r" b="b"/>
                  <a:pathLst>
                    <a:path w="4271" h="3657" extrusionOk="0">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89"/>
                <p:cNvSpPr/>
                <p:nvPr/>
              </p:nvSpPr>
              <p:spPr>
                <a:xfrm>
                  <a:off x="4926333" y="4057831"/>
                  <a:ext cx="9336" cy="9328"/>
                </a:xfrm>
                <a:custGeom>
                  <a:avLst/>
                  <a:gdLst/>
                  <a:ahLst/>
                  <a:cxnLst/>
                  <a:rect l="l" t="t" r="r" b="b"/>
                  <a:pathLst>
                    <a:path w="1187" h="1186" extrusionOk="0">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4" name="Google Shape;4024;p89"/>
              <p:cNvSpPr/>
              <p:nvPr/>
            </p:nvSpPr>
            <p:spPr>
              <a:xfrm>
                <a:off x="4713506" y="3934476"/>
                <a:ext cx="33497" cy="28692"/>
              </a:xfrm>
              <a:custGeom>
                <a:avLst/>
                <a:gdLst/>
                <a:ahLst/>
                <a:cxnLst/>
                <a:rect l="l" t="t" r="r" b="b"/>
                <a:pathLst>
                  <a:path w="4259" h="3648" extrusionOk="0">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89"/>
              <p:cNvSpPr/>
              <p:nvPr/>
            </p:nvSpPr>
            <p:spPr>
              <a:xfrm>
                <a:off x="4727970" y="3944135"/>
                <a:ext cx="9328" cy="9430"/>
              </a:xfrm>
              <a:custGeom>
                <a:avLst/>
                <a:gdLst/>
                <a:ahLst/>
                <a:cxnLst/>
                <a:rect l="l" t="t" r="r" b="b"/>
                <a:pathLst>
                  <a:path w="1186" h="1199" extrusionOk="0">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6" name="Google Shape;4026;p89"/>
              <p:cNvGrpSpPr/>
              <p:nvPr/>
            </p:nvGrpSpPr>
            <p:grpSpPr>
              <a:xfrm>
                <a:off x="4762623" y="3837847"/>
                <a:ext cx="42416" cy="36273"/>
                <a:chOff x="4762623" y="3837847"/>
                <a:chExt cx="42416" cy="36273"/>
              </a:xfrm>
            </p:grpSpPr>
            <p:sp>
              <p:nvSpPr>
                <p:cNvPr id="4027" name="Google Shape;4027;p89"/>
                <p:cNvSpPr/>
                <p:nvPr/>
              </p:nvSpPr>
              <p:spPr>
                <a:xfrm>
                  <a:off x="4762623" y="3837847"/>
                  <a:ext cx="42416" cy="36273"/>
                </a:xfrm>
                <a:custGeom>
                  <a:avLst/>
                  <a:gdLst/>
                  <a:ahLst/>
                  <a:cxnLst/>
                  <a:rect l="l" t="t" r="r" b="b"/>
                  <a:pathLst>
                    <a:path w="5393" h="4612" extrusionOk="0">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89"/>
                <p:cNvSpPr/>
                <p:nvPr/>
              </p:nvSpPr>
              <p:spPr>
                <a:xfrm>
                  <a:off x="4775538" y="3847568"/>
                  <a:ext cx="19796" cy="16957"/>
                </a:xfrm>
                <a:custGeom>
                  <a:avLst/>
                  <a:gdLst/>
                  <a:ahLst/>
                  <a:cxnLst/>
                  <a:rect l="l" t="t" r="r" b="b"/>
                  <a:pathLst>
                    <a:path w="2517" h="2156" extrusionOk="0">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9" name="Google Shape;4029;p89"/>
              <p:cNvGrpSpPr/>
              <p:nvPr/>
            </p:nvGrpSpPr>
            <p:grpSpPr>
              <a:xfrm>
                <a:off x="4746044" y="4104966"/>
                <a:ext cx="33497" cy="28699"/>
                <a:chOff x="4746044" y="4104966"/>
                <a:chExt cx="33497" cy="28699"/>
              </a:xfrm>
            </p:grpSpPr>
            <p:sp>
              <p:nvSpPr>
                <p:cNvPr id="4030" name="Google Shape;4030;p89"/>
                <p:cNvSpPr/>
                <p:nvPr/>
              </p:nvSpPr>
              <p:spPr>
                <a:xfrm>
                  <a:off x="4746044" y="4104966"/>
                  <a:ext cx="33497" cy="28699"/>
                </a:xfrm>
                <a:custGeom>
                  <a:avLst/>
                  <a:gdLst/>
                  <a:ahLst/>
                  <a:cxnLst/>
                  <a:rect l="l" t="t" r="r" b="b"/>
                  <a:pathLst>
                    <a:path w="4259" h="3649" extrusionOk="0">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89"/>
                <p:cNvSpPr/>
                <p:nvPr/>
              </p:nvSpPr>
              <p:spPr>
                <a:xfrm>
                  <a:off x="4758887" y="4114632"/>
                  <a:ext cx="11042" cy="9375"/>
                </a:xfrm>
                <a:custGeom>
                  <a:avLst/>
                  <a:gdLst/>
                  <a:ahLst/>
                  <a:cxnLst/>
                  <a:rect l="l" t="t" r="r" b="b"/>
                  <a:pathLst>
                    <a:path w="1404" h="1192" extrusionOk="0">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2" name="Google Shape;4032;p89"/>
              <p:cNvGrpSpPr/>
              <p:nvPr/>
            </p:nvGrpSpPr>
            <p:grpSpPr>
              <a:xfrm>
                <a:off x="4859646" y="4162554"/>
                <a:ext cx="33591" cy="28762"/>
                <a:chOff x="4859646" y="4162554"/>
                <a:chExt cx="33591" cy="28762"/>
              </a:xfrm>
            </p:grpSpPr>
            <p:sp>
              <p:nvSpPr>
                <p:cNvPr id="4033" name="Google Shape;4033;p89"/>
                <p:cNvSpPr/>
                <p:nvPr/>
              </p:nvSpPr>
              <p:spPr>
                <a:xfrm>
                  <a:off x="4859646" y="4162554"/>
                  <a:ext cx="33591" cy="28762"/>
                </a:xfrm>
                <a:custGeom>
                  <a:avLst/>
                  <a:gdLst/>
                  <a:ahLst/>
                  <a:cxnLst/>
                  <a:rect l="l" t="t" r="r" b="b"/>
                  <a:pathLst>
                    <a:path w="4271" h="3657" extrusionOk="0">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89"/>
                <p:cNvSpPr/>
                <p:nvPr/>
              </p:nvSpPr>
              <p:spPr>
                <a:xfrm>
                  <a:off x="4874196" y="4172283"/>
                  <a:ext cx="9336" cy="9336"/>
                </a:xfrm>
                <a:custGeom>
                  <a:avLst/>
                  <a:gdLst/>
                  <a:ahLst/>
                  <a:cxnLst/>
                  <a:rect l="l" t="t" r="r" b="b"/>
                  <a:pathLst>
                    <a:path w="1187" h="1187" extrusionOk="0">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5" name="Google Shape;4035;p89"/>
            <p:cNvGrpSpPr/>
            <p:nvPr/>
          </p:nvGrpSpPr>
          <p:grpSpPr>
            <a:xfrm>
              <a:off x="3597785" y="3274438"/>
              <a:ext cx="855610" cy="1122100"/>
              <a:chOff x="3597785" y="3274438"/>
              <a:chExt cx="855610" cy="1122100"/>
            </a:xfrm>
          </p:grpSpPr>
          <p:grpSp>
            <p:nvGrpSpPr>
              <p:cNvPr id="4036" name="Google Shape;4036;p89"/>
              <p:cNvGrpSpPr/>
              <p:nvPr/>
            </p:nvGrpSpPr>
            <p:grpSpPr>
              <a:xfrm>
                <a:off x="3617857" y="3284717"/>
                <a:ext cx="826785" cy="1099165"/>
                <a:chOff x="3617857" y="3284717"/>
                <a:chExt cx="826785" cy="1099165"/>
              </a:xfrm>
            </p:grpSpPr>
            <p:sp>
              <p:nvSpPr>
                <p:cNvPr id="4037" name="Google Shape;4037;p89"/>
                <p:cNvSpPr/>
                <p:nvPr/>
              </p:nvSpPr>
              <p:spPr>
                <a:xfrm>
                  <a:off x="4155028" y="3869354"/>
                  <a:ext cx="289613" cy="514528"/>
                </a:xfrm>
                <a:custGeom>
                  <a:avLst/>
                  <a:gdLst/>
                  <a:ahLst/>
                  <a:cxnLst/>
                  <a:rect l="l" t="t" r="r" b="b"/>
                  <a:pathLst>
                    <a:path w="36823" h="65420" fill="none" extrusionOk="0">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89"/>
                <p:cNvSpPr/>
                <p:nvPr/>
              </p:nvSpPr>
              <p:spPr>
                <a:xfrm>
                  <a:off x="3617857" y="3284717"/>
                  <a:ext cx="662957" cy="685970"/>
                </a:xfrm>
                <a:custGeom>
                  <a:avLst/>
                  <a:gdLst/>
                  <a:ahLst/>
                  <a:cxnLst/>
                  <a:rect l="l" t="t" r="r" b="b"/>
                  <a:pathLst>
                    <a:path w="84292" h="87218" fill="none" extrusionOk="0">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89"/>
                <p:cNvSpPr/>
                <p:nvPr/>
              </p:nvSpPr>
              <p:spPr>
                <a:xfrm>
                  <a:off x="4230666" y="3943372"/>
                  <a:ext cx="15612" cy="77934"/>
                </a:xfrm>
                <a:custGeom>
                  <a:avLst/>
                  <a:gdLst/>
                  <a:ahLst/>
                  <a:cxnLst/>
                  <a:rect l="l" t="t" r="r" b="b"/>
                  <a:pathLst>
                    <a:path w="1985" h="9909" fill="none" extrusionOk="0">
                      <a:moveTo>
                        <a:pt x="1984" y="990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89"/>
                <p:cNvSpPr/>
                <p:nvPr/>
              </p:nvSpPr>
              <p:spPr>
                <a:xfrm>
                  <a:off x="4230666" y="3902843"/>
                  <a:ext cx="138817" cy="116937"/>
                </a:xfrm>
                <a:custGeom>
                  <a:avLst/>
                  <a:gdLst/>
                  <a:ahLst/>
                  <a:cxnLst/>
                  <a:rect l="l" t="t" r="r" b="b"/>
                  <a:pathLst>
                    <a:path w="17650" h="14868" fill="none" extrusionOk="0">
                      <a:moveTo>
                        <a:pt x="11952" y="14868"/>
                      </a:moveTo>
                      <a:lnTo>
                        <a:pt x="0" y="4670"/>
                      </a:lnTo>
                      <a:lnTo>
                        <a:pt x="9702" y="1"/>
                      </a:lnTo>
                      <a:lnTo>
                        <a:pt x="17649" y="7489"/>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89"/>
                <p:cNvSpPr/>
                <p:nvPr/>
              </p:nvSpPr>
              <p:spPr>
                <a:xfrm>
                  <a:off x="4234473" y="3939573"/>
                  <a:ext cx="143953" cy="22171"/>
                </a:xfrm>
                <a:custGeom>
                  <a:avLst/>
                  <a:gdLst/>
                  <a:ahLst/>
                  <a:cxnLst/>
                  <a:rect l="l" t="t" r="r" b="b"/>
                  <a:pathLst>
                    <a:path w="18303" h="2819" fill="none" extrusionOk="0">
                      <a:moveTo>
                        <a:pt x="0" y="0"/>
                      </a:moveTo>
                      <a:lnTo>
                        <a:pt x="18303" y="2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89"/>
                <p:cNvSpPr/>
                <p:nvPr/>
              </p:nvSpPr>
              <p:spPr>
                <a:xfrm>
                  <a:off x="4300405" y="4023579"/>
                  <a:ext cx="24264" cy="112650"/>
                </a:xfrm>
                <a:custGeom>
                  <a:avLst/>
                  <a:gdLst/>
                  <a:ahLst/>
                  <a:cxnLst/>
                  <a:rect l="l" t="t" r="r" b="b"/>
                  <a:pathLst>
                    <a:path w="3085" h="14323" fill="none" extrusionOk="0">
                      <a:moveTo>
                        <a:pt x="0" y="14323"/>
                      </a:moveTo>
                      <a:lnTo>
                        <a:pt x="308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89"/>
                <p:cNvSpPr/>
                <p:nvPr/>
              </p:nvSpPr>
              <p:spPr>
                <a:xfrm>
                  <a:off x="4324661" y="4019772"/>
                  <a:ext cx="40544" cy="140154"/>
                </a:xfrm>
                <a:custGeom>
                  <a:avLst/>
                  <a:gdLst/>
                  <a:ahLst/>
                  <a:cxnLst/>
                  <a:rect l="l" t="t" r="r" b="b"/>
                  <a:pathLst>
                    <a:path w="5155" h="17820" fill="none" extrusionOk="0">
                      <a:moveTo>
                        <a:pt x="1" y="1"/>
                      </a:moveTo>
                      <a:lnTo>
                        <a:pt x="5154" y="17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89"/>
                <p:cNvSpPr/>
                <p:nvPr/>
              </p:nvSpPr>
              <p:spPr>
                <a:xfrm>
                  <a:off x="4324661" y="4019772"/>
                  <a:ext cx="104282" cy="52522"/>
                </a:xfrm>
                <a:custGeom>
                  <a:avLst/>
                  <a:gdLst/>
                  <a:ahLst/>
                  <a:cxnLst/>
                  <a:rect l="l" t="t" r="r" b="b"/>
                  <a:pathLst>
                    <a:path w="13259" h="6678" fill="none" extrusionOk="0">
                      <a:moveTo>
                        <a:pt x="1" y="1"/>
                      </a:moveTo>
                      <a:lnTo>
                        <a:pt x="13259" y="667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89"/>
                <p:cNvSpPr/>
                <p:nvPr/>
              </p:nvSpPr>
              <p:spPr>
                <a:xfrm>
                  <a:off x="4328467" y="3989901"/>
                  <a:ext cx="113421" cy="29879"/>
                </a:xfrm>
                <a:custGeom>
                  <a:avLst/>
                  <a:gdLst/>
                  <a:ahLst/>
                  <a:cxnLst/>
                  <a:rect l="l" t="t" r="r" b="b"/>
                  <a:pathLst>
                    <a:path w="14421" h="3799" fill="none" extrusionOk="0">
                      <a:moveTo>
                        <a:pt x="14420" y="0"/>
                      </a:moveTo>
                      <a:lnTo>
                        <a:pt x="1" y="379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89"/>
                <p:cNvSpPr/>
                <p:nvPr/>
              </p:nvSpPr>
              <p:spPr>
                <a:xfrm>
                  <a:off x="4224193" y="4019772"/>
                  <a:ext cx="23886" cy="76975"/>
                </a:xfrm>
                <a:custGeom>
                  <a:avLst/>
                  <a:gdLst/>
                  <a:ahLst/>
                  <a:cxnLst/>
                  <a:rect l="l" t="t" r="r" b="b"/>
                  <a:pathLst>
                    <a:path w="3037" h="9787" fill="none" extrusionOk="0">
                      <a:moveTo>
                        <a:pt x="1" y="9787"/>
                      </a:moveTo>
                      <a:lnTo>
                        <a:pt x="303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89"/>
                <p:cNvSpPr/>
                <p:nvPr/>
              </p:nvSpPr>
              <p:spPr>
                <a:xfrm>
                  <a:off x="4248071" y="4019772"/>
                  <a:ext cx="52342" cy="116457"/>
                </a:xfrm>
                <a:custGeom>
                  <a:avLst/>
                  <a:gdLst/>
                  <a:ahLst/>
                  <a:cxnLst/>
                  <a:rect l="l" t="t" r="r" b="b"/>
                  <a:pathLst>
                    <a:path w="6655" h="14807" fill="none" extrusionOk="0">
                      <a:moveTo>
                        <a:pt x="1" y="1"/>
                      </a:moveTo>
                      <a:lnTo>
                        <a:pt x="6654" y="1480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89"/>
                <p:cNvSpPr/>
                <p:nvPr/>
              </p:nvSpPr>
              <p:spPr>
                <a:xfrm>
                  <a:off x="4300405" y="4138982"/>
                  <a:ext cx="6567" cy="119029"/>
                </a:xfrm>
                <a:custGeom>
                  <a:avLst/>
                  <a:gdLst/>
                  <a:ahLst/>
                  <a:cxnLst/>
                  <a:rect l="l" t="t" r="r" b="b"/>
                  <a:pathLst>
                    <a:path w="835" h="15134" fill="none" extrusionOk="0">
                      <a:moveTo>
                        <a:pt x="0" y="1"/>
                      </a:moveTo>
                      <a:lnTo>
                        <a:pt x="835" y="151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89"/>
                <p:cNvSpPr/>
                <p:nvPr/>
              </p:nvSpPr>
              <p:spPr>
                <a:xfrm>
                  <a:off x="4219726" y="4200164"/>
                  <a:ext cx="85343" cy="60513"/>
                </a:xfrm>
                <a:custGeom>
                  <a:avLst/>
                  <a:gdLst/>
                  <a:ahLst/>
                  <a:cxnLst/>
                  <a:rect l="l" t="t" r="r" b="b"/>
                  <a:pathLst>
                    <a:path w="10851" h="7694" fill="none" extrusionOk="0">
                      <a:moveTo>
                        <a:pt x="0" y="0"/>
                      </a:moveTo>
                      <a:lnTo>
                        <a:pt x="10851" y="76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89"/>
                <p:cNvSpPr/>
                <p:nvPr/>
              </p:nvSpPr>
              <p:spPr>
                <a:xfrm>
                  <a:off x="4223430" y="4137275"/>
                  <a:ext cx="81930" cy="15132"/>
                </a:xfrm>
                <a:custGeom>
                  <a:avLst/>
                  <a:gdLst/>
                  <a:ahLst/>
                  <a:cxnLst/>
                  <a:rect l="l" t="t" r="r" b="b"/>
                  <a:pathLst>
                    <a:path w="10417" h="1924" fill="none" extrusionOk="0">
                      <a:moveTo>
                        <a:pt x="1" y="1923"/>
                      </a:moveTo>
                      <a:lnTo>
                        <a:pt x="1041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89"/>
                <p:cNvSpPr/>
                <p:nvPr/>
              </p:nvSpPr>
              <p:spPr>
                <a:xfrm>
                  <a:off x="4303638" y="4138982"/>
                  <a:ext cx="59947" cy="23894"/>
                </a:xfrm>
                <a:custGeom>
                  <a:avLst/>
                  <a:gdLst/>
                  <a:ahLst/>
                  <a:cxnLst/>
                  <a:rect l="l" t="t" r="r" b="b"/>
                  <a:pathLst>
                    <a:path w="7622" h="3038" fill="none" extrusionOk="0">
                      <a:moveTo>
                        <a:pt x="7621" y="3037"/>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89"/>
                <p:cNvSpPr/>
                <p:nvPr/>
              </p:nvSpPr>
              <p:spPr>
                <a:xfrm>
                  <a:off x="4201644" y="4267237"/>
                  <a:ext cx="39970" cy="77164"/>
                </a:xfrm>
                <a:custGeom>
                  <a:avLst/>
                  <a:gdLst/>
                  <a:ahLst/>
                  <a:cxnLst/>
                  <a:rect l="l" t="t" r="r" b="b"/>
                  <a:pathLst>
                    <a:path w="5082" h="9811" fill="none" extrusionOk="0">
                      <a:moveTo>
                        <a:pt x="1" y="0"/>
                      </a:moveTo>
                      <a:lnTo>
                        <a:pt x="5081" y="981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89"/>
                <p:cNvSpPr/>
                <p:nvPr/>
              </p:nvSpPr>
              <p:spPr>
                <a:xfrm>
                  <a:off x="4203831" y="4258003"/>
                  <a:ext cx="103142" cy="9241"/>
                </a:xfrm>
                <a:custGeom>
                  <a:avLst/>
                  <a:gdLst/>
                  <a:ahLst/>
                  <a:cxnLst/>
                  <a:rect l="l" t="t" r="r" b="b"/>
                  <a:pathLst>
                    <a:path w="13114" h="1175" fill="none" extrusionOk="0">
                      <a:moveTo>
                        <a:pt x="1" y="1174"/>
                      </a:moveTo>
                      <a:lnTo>
                        <a:pt x="1311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89"/>
                <p:cNvSpPr/>
                <p:nvPr/>
              </p:nvSpPr>
              <p:spPr>
                <a:xfrm>
                  <a:off x="4179001" y="3943372"/>
                  <a:ext cx="51673" cy="104951"/>
                </a:xfrm>
                <a:custGeom>
                  <a:avLst/>
                  <a:gdLst/>
                  <a:ahLst/>
                  <a:cxnLst/>
                  <a:rect l="l" t="t" r="r" b="b"/>
                  <a:pathLst>
                    <a:path w="6570" h="13344" fill="none" extrusionOk="0">
                      <a:moveTo>
                        <a:pt x="1" y="13344"/>
                      </a:moveTo>
                      <a:lnTo>
                        <a:pt x="6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89"/>
                <p:cNvSpPr/>
                <p:nvPr/>
              </p:nvSpPr>
              <p:spPr>
                <a:xfrm>
                  <a:off x="4248071" y="4019772"/>
                  <a:ext cx="76597" cy="8"/>
                </a:xfrm>
                <a:custGeom>
                  <a:avLst/>
                  <a:gdLst/>
                  <a:ahLst/>
                  <a:cxnLst/>
                  <a:rect l="l" t="t" r="r" b="b"/>
                  <a:pathLst>
                    <a:path w="9739" h="1" fill="none" extrusionOk="0">
                      <a:moveTo>
                        <a:pt x="1" y="1"/>
                      </a:moveTo>
                      <a:lnTo>
                        <a:pt x="97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89"/>
                <p:cNvSpPr/>
                <p:nvPr/>
              </p:nvSpPr>
              <p:spPr>
                <a:xfrm>
                  <a:off x="4219529" y="4138982"/>
                  <a:ext cx="84116" cy="63282"/>
                </a:xfrm>
                <a:custGeom>
                  <a:avLst/>
                  <a:gdLst/>
                  <a:ahLst/>
                  <a:cxnLst/>
                  <a:rect l="l" t="t" r="r" b="b"/>
                  <a:pathLst>
                    <a:path w="10695" h="8046" fill="none" extrusionOk="0">
                      <a:moveTo>
                        <a:pt x="1" y="8045"/>
                      </a:moveTo>
                      <a:lnTo>
                        <a:pt x="1069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89"/>
                <p:cNvSpPr/>
                <p:nvPr/>
              </p:nvSpPr>
              <p:spPr>
                <a:xfrm>
                  <a:off x="3654964" y="3289853"/>
                  <a:ext cx="46820" cy="63848"/>
                </a:xfrm>
                <a:custGeom>
                  <a:avLst/>
                  <a:gdLst/>
                  <a:ahLst/>
                  <a:cxnLst/>
                  <a:rect l="l" t="t" r="r" b="b"/>
                  <a:pathLst>
                    <a:path w="5953" h="8118" fill="none" extrusionOk="0">
                      <a:moveTo>
                        <a:pt x="1" y="0"/>
                      </a:moveTo>
                      <a:lnTo>
                        <a:pt x="5952" y="811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89"/>
                <p:cNvSpPr/>
                <p:nvPr/>
              </p:nvSpPr>
              <p:spPr>
                <a:xfrm>
                  <a:off x="3619760" y="3353693"/>
                  <a:ext cx="85736" cy="36730"/>
                </a:xfrm>
                <a:custGeom>
                  <a:avLst/>
                  <a:gdLst/>
                  <a:ahLst/>
                  <a:cxnLst/>
                  <a:rect l="l" t="t" r="r" b="b"/>
                  <a:pathLst>
                    <a:path w="10901" h="4670" fill="none" extrusionOk="0">
                      <a:moveTo>
                        <a:pt x="1" y="4670"/>
                      </a:moveTo>
                      <a:lnTo>
                        <a:pt x="10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89"/>
                <p:cNvSpPr/>
                <p:nvPr/>
              </p:nvSpPr>
              <p:spPr>
                <a:xfrm>
                  <a:off x="3703011" y="3354739"/>
                  <a:ext cx="70415" cy="79350"/>
                </a:xfrm>
                <a:custGeom>
                  <a:avLst/>
                  <a:gdLst/>
                  <a:ahLst/>
                  <a:cxnLst/>
                  <a:rect l="l" t="t" r="r" b="b"/>
                  <a:pathLst>
                    <a:path w="8953" h="10089" fill="none" extrusionOk="0">
                      <a:moveTo>
                        <a:pt x="1" y="0"/>
                      </a:moveTo>
                      <a:lnTo>
                        <a:pt x="8952"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89"/>
                <p:cNvSpPr/>
                <p:nvPr/>
              </p:nvSpPr>
              <p:spPr>
                <a:xfrm>
                  <a:off x="3779884" y="3366443"/>
                  <a:ext cx="34449" cy="67647"/>
                </a:xfrm>
                <a:custGeom>
                  <a:avLst/>
                  <a:gdLst/>
                  <a:ahLst/>
                  <a:cxnLst/>
                  <a:rect l="l" t="t" r="r" b="b"/>
                  <a:pathLst>
                    <a:path w="4380" h="8601" fill="none" extrusionOk="0">
                      <a:moveTo>
                        <a:pt x="1" y="8601"/>
                      </a:moveTo>
                      <a:lnTo>
                        <a:pt x="438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89"/>
                <p:cNvSpPr/>
                <p:nvPr/>
              </p:nvSpPr>
              <p:spPr>
                <a:xfrm>
                  <a:off x="3701776" y="3353693"/>
                  <a:ext cx="116363" cy="12757"/>
                </a:xfrm>
                <a:custGeom>
                  <a:avLst/>
                  <a:gdLst/>
                  <a:ahLst/>
                  <a:cxnLst/>
                  <a:rect l="l" t="t" r="r" b="b"/>
                  <a:pathLst>
                    <a:path w="14795" h="1622" fill="none" extrusionOk="0">
                      <a:moveTo>
                        <a:pt x="14795" y="1621"/>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89"/>
                <p:cNvSpPr/>
                <p:nvPr/>
              </p:nvSpPr>
              <p:spPr>
                <a:xfrm>
                  <a:off x="3701776" y="3313063"/>
                  <a:ext cx="227204" cy="40638"/>
                </a:xfrm>
                <a:custGeom>
                  <a:avLst/>
                  <a:gdLst/>
                  <a:ahLst/>
                  <a:cxnLst/>
                  <a:rect l="l" t="t" r="r" b="b"/>
                  <a:pathLst>
                    <a:path w="28888" h="5167" fill="none" extrusionOk="0">
                      <a:moveTo>
                        <a:pt x="28887" y="1"/>
                      </a:moveTo>
                      <a:lnTo>
                        <a:pt x="0" y="51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89"/>
                <p:cNvSpPr/>
                <p:nvPr/>
              </p:nvSpPr>
              <p:spPr>
                <a:xfrm>
                  <a:off x="3888633" y="3313063"/>
                  <a:ext cx="40347" cy="114467"/>
                </a:xfrm>
                <a:custGeom>
                  <a:avLst/>
                  <a:gdLst/>
                  <a:ahLst/>
                  <a:cxnLst/>
                  <a:rect l="l" t="t" r="r" b="b"/>
                  <a:pathLst>
                    <a:path w="5130" h="14554" fill="none" extrusionOk="0">
                      <a:moveTo>
                        <a:pt x="5129" y="1"/>
                      </a:moveTo>
                      <a:lnTo>
                        <a:pt x="0" y="14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89"/>
                <p:cNvSpPr/>
                <p:nvPr/>
              </p:nvSpPr>
              <p:spPr>
                <a:xfrm>
                  <a:off x="3814325" y="3366443"/>
                  <a:ext cx="74316" cy="61087"/>
                </a:xfrm>
                <a:custGeom>
                  <a:avLst/>
                  <a:gdLst/>
                  <a:ahLst/>
                  <a:cxnLst/>
                  <a:rect l="l" t="t" r="r" b="b"/>
                  <a:pathLst>
                    <a:path w="9449" h="7767" fill="none" extrusionOk="0">
                      <a:moveTo>
                        <a:pt x="1" y="0"/>
                      </a:moveTo>
                      <a:lnTo>
                        <a:pt x="9448" y="77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89"/>
                <p:cNvSpPr/>
                <p:nvPr/>
              </p:nvSpPr>
              <p:spPr>
                <a:xfrm>
                  <a:off x="3838399" y="3427522"/>
                  <a:ext cx="50242" cy="67749"/>
                </a:xfrm>
                <a:custGeom>
                  <a:avLst/>
                  <a:gdLst/>
                  <a:ahLst/>
                  <a:cxnLst/>
                  <a:rect l="l" t="t" r="r" b="b"/>
                  <a:pathLst>
                    <a:path w="6388" h="8614" fill="none" extrusionOk="0">
                      <a:moveTo>
                        <a:pt x="0" y="8613"/>
                      </a:moveTo>
                      <a:lnTo>
                        <a:pt x="638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89"/>
                <p:cNvSpPr/>
                <p:nvPr/>
              </p:nvSpPr>
              <p:spPr>
                <a:xfrm>
                  <a:off x="3814325" y="3313063"/>
                  <a:ext cx="114656" cy="53388"/>
                </a:xfrm>
                <a:custGeom>
                  <a:avLst/>
                  <a:gdLst/>
                  <a:ahLst/>
                  <a:cxnLst/>
                  <a:rect l="l" t="t" r="r" b="b"/>
                  <a:pathLst>
                    <a:path w="14578" h="6788" fill="none" extrusionOk="0">
                      <a:moveTo>
                        <a:pt x="1" y="6787"/>
                      </a:moveTo>
                      <a:lnTo>
                        <a:pt x="1457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89"/>
                <p:cNvSpPr/>
                <p:nvPr/>
              </p:nvSpPr>
              <p:spPr>
                <a:xfrm>
                  <a:off x="3888633" y="3427522"/>
                  <a:ext cx="55377" cy="76212"/>
                </a:xfrm>
                <a:custGeom>
                  <a:avLst/>
                  <a:gdLst/>
                  <a:ahLst/>
                  <a:cxnLst/>
                  <a:rect l="l" t="t" r="r" b="b"/>
                  <a:pathLst>
                    <a:path w="7041" h="9690" fill="none" extrusionOk="0">
                      <a:moveTo>
                        <a:pt x="0" y="0"/>
                      </a:moveTo>
                      <a:lnTo>
                        <a:pt x="7041" y="9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89"/>
                <p:cNvSpPr/>
                <p:nvPr/>
              </p:nvSpPr>
              <p:spPr>
                <a:xfrm>
                  <a:off x="3944003" y="3406208"/>
                  <a:ext cx="40631" cy="97526"/>
                </a:xfrm>
                <a:custGeom>
                  <a:avLst/>
                  <a:gdLst/>
                  <a:ahLst/>
                  <a:cxnLst/>
                  <a:rect l="l" t="t" r="r" b="b"/>
                  <a:pathLst>
                    <a:path w="5166" h="12400" fill="none" extrusionOk="0">
                      <a:moveTo>
                        <a:pt x="1" y="12400"/>
                      </a:moveTo>
                      <a:lnTo>
                        <a:pt x="516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89"/>
                <p:cNvSpPr/>
                <p:nvPr/>
              </p:nvSpPr>
              <p:spPr>
                <a:xfrm>
                  <a:off x="3984625" y="3357500"/>
                  <a:ext cx="55291" cy="48716"/>
                </a:xfrm>
                <a:custGeom>
                  <a:avLst/>
                  <a:gdLst/>
                  <a:ahLst/>
                  <a:cxnLst/>
                  <a:rect l="l" t="t" r="r" b="b"/>
                  <a:pathLst>
                    <a:path w="7030" h="6194" fill="none" extrusionOk="0">
                      <a:moveTo>
                        <a:pt x="1" y="6194"/>
                      </a:moveTo>
                      <a:lnTo>
                        <a:pt x="702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89"/>
                <p:cNvSpPr/>
                <p:nvPr/>
              </p:nvSpPr>
              <p:spPr>
                <a:xfrm>
                  <a:off x="3888633" y="3406208"/>
                  <a:ext cx="96000" cy="21322"/>
                </a:xfrm>
                <a:custGeom>
                  <a:avLst/>
                  <a:gdLst/>
                  <a:ahLst/>
                  <a:cxnLst/>
                  <a:rect l="l" t="t" r="r" b="b"/>
                  <a:pathLst>
                    <a:path w="12206" h="2711" fill="none" extrusionOk="0">
                      <a:moveTo>
                        <a:pt x="0" y="2710"/>
                      </a:moveTo>
                      <a:lnTo>
                        <a:pt x="122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89"/>
                <p:cNvSpPr/>
                <p:nvPr/>
              </p:nvSpPr>
              <p:spPr>
                <a:xfrm>
                  <a:off x="3984625" y="3406208"/>
                  <a:ext cx="42251" cy="136348"/>
                </a:xfrm>
                <a:custGeom>
                  <a:avLst/>
                  <a:gdLst/>
                  <a:ahLst/>
                  <a:cxnLst/>
                  <a:rect l="l" t="t" r="r" b="b"/>
                  <a:pathLst>
                    <a:path w="5372" h="17336" fill="none" extrusionOk="0">
                      <a:moveTo>
                        <a:pt x="1" y="1"/>
                      </a:moveTo>
                      <a:lnTo>
                        <a:pt x="5372" y="17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89"/>
                <p:cNvSpPr/>
                <p:nvPr/>
              </p:nvSpPr>
              <p:spPr>
                <a:xfrm>
                  <a:off x="4026868" y="3427522"/>
                  <a:ext cx="35597" cy="115033"/>
                </a:xfrm>
                <a:custGeom>
                  <a:avLst/>
                  <a:gdLst/>
                  <a:ahLst/>
                  <a:cxnLst/>
                  <a:rect l="l" t="t" r="r" b="b"/>
                  <a:pathLst>
                    <a:path w="4526" h="14626" fill="none" extrusionOk="0">
                      <a:moveTo>
                        <a:pt x="1" y="14625"/>
                      </a:moveTo>
                      <a:lnTo>
                        <a:pt x="452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89"/>
                <p:cNvSpPr/>
                <p:nvPr/>
              </p:nvSpPr>
              <p:spPr>
                <a:xfrm>
                  <a:off x="3876261" y="3542548"/>
                  <a:ext cx="150615" cy="52051"/>
                </a:xfrm>
                <a:custGeom>
                  <a:avLst/>
                  <a:gdLst/>
                  <a:ahLst/>
                  <a:cxnLst/>
                  <a:rect l="l" t="t" r="r" b="b"/>
                  <a:pathLst>
                    <a:path w="19150" h="6618" fill="none" extrusionOk="0">
                      <a:moveTo>
                        <a:pt x="1" y="6617"/>
                      </a:moveTo>
                      <a:lnTo>
                        <a:pt x="1915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89"/>
                <p:cNvSpPr/>
                <p:nvPr/>
              </p:nvSpPr>
              <p:spPr>
                <a:xfrm>
                  <a:off x="4006702" y="3542548"/>
                  <a:ext cx="20174" cy="99044"/>
                </a:xfrm>
                <a:custGeom>
                  <a:avLst/>
                  <a:gdLst/>
                  <a:ahLst/>
                  <a:cxnLst/>
                  <a:rect l="l" t="t" r="r" b="b"/>
                  <a:pathLst>
                    <a:path w="2565" h="12593" fill="none" extrusionOk="0">
                      <a:moveTo>
                        <a:pt x="2565" y="0"/>
                      </a:moveTo>
                      <a:lnTo>
                        <a:pt x="0" y="1259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89"/>
                <p:cNvSpPr/>
                <p:nvPr/>
              </p:nvSpPr>
              <p:spPr>
                <a:xfrm>
                  <a:off x="3912700" y="3641584"/>
                  <a:ext cx="97817" cy="41779"/>
                </a:xfrm>
                <a:custGeom>
                  <a:avLst/>
                  <a:gdLst/>
                  <a:ahLst/>
                  <a:cxnLst/>
                  <a:rect l="l" t="t" r="r" b="b"/>
                  <a:pathLst>
                    <a:path w="12437" h="5312" fill="none" extrusionOk="0">
                      <a:moveTo>
                        <a:pt x="1" y="5311"/>
                      </a:moveTo>
                      <a:lnTo>
                        <a:pt x="1243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89"/>
                <p:cNvSpPr/>
                <p:nvPr/>
              </p:nvSpPr>
              <p:spPr>
                <a:xfrm>
                  <a:off x="3875601" y="3503726"/>
                  <a:ext cx="68410" cy="89158"/>
                </a:xfrm>
                <a:custGeom>
                  <a:avLst/>
                  <a:gdLst/>
                  <a:ahLst/>
                  <a:cxnLst/>
                  <a:rect l="l" t="t" r="r" b="b"/>
                  <a:pathLst>
                    <a:path w="8698" h="11336" fill="none" extrusionOk="0">
                      <a:moveTo>
                        <a:pt x="8698" y="1"/>
                      </a:moveTo>
                      <a:lnTo>
                        <a:pt x="0" y="11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89"/>
                <p:cNvSpPr/>
                <p:nvPr/>
              </p:nvSpPr>
              <p:spPr>
                <a:xfrm>
                  <a:off x="3944003" y="3503726"/>
                  <a:ext cx="89441" cy="36163"/>
                </a:xfrm>
                <a:custGeom>
                  <a:avLst/>
                  <a:gdLst/>
                  <a:ahLst/>
                  <a:cxnLst/>
                  <a:rect l="l" t="t" r="r" b="b"/>
                  <a:pathLst>
                    <a:path w="11372" h="4598" fill="none" extrusionOk="0">
                      <a:moveTo>
                        <a:pt x="1" y="1"/>
                      </a:moveTo>
                      <a:lnTo>
                        <a:pt x="11372" y="459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89"/>
                <p:cNvSpPr/>
                <p:nvPr/>
              </p:nvSpPr>
              <p:spPr>
                <a:xfrm>
                  <a:off x="4033436" y="3490599"/>
                  <a:ext cx="132824" cy="49290"/>
                </a:xfrm>
                <a:custGeom>
                  <a:avLst/>
                  <a:gdLst/>
                  <a:ahLst/>
                  <a:cxnLst/>
                  <a:rect l="l" t="t" r="r" b="b"/>
                  <a:pathLst>
                    <a:path w="16888" h="6267" fill="none" extrusionOk="0">
                      <a:moveTo>
                        <a:pt x="1" y="6267"/>
                      </a:moveTo>
                      <a:lnTo>
                        <a:pt x="1688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89"/>
                <p:cNvSpPr/>
                <p:nvPr/>
              </p:nvSpPr>
              <p:spPr>
                <a:xfrm>
                  <a:off x="4166252" y="3490599"/>
                  <a:ext cx="73459" cy="95528"/>
                </a:xfrm>
                <a:custGeom>
                  <a:avLst/>
                  <a:gdLst/>
                  <a:ahLst/>
                  <a:cxnLst/>
                  <a:rect l="l" t="t" r="r" b="b"/>
                  <a:pathLst>
                    <a:path w="9340" h="12146" fill="none" extrusionOk="0">
                      <a:moveTo>
                        <a:pt x="1" y="0"/>
                      </a:moveTo>
                      <a:lnTo>
                        <a:pt x="9339" y="12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89"/>
                <p:cNvSpPr/>
                <p:nvPr/>
              </p:nvSpPr>
              <p:spPr>
                <a:xfrm>
                  <a:off x="4027726" y="3539882"/>
                  <a:ext cx="211985" cy="39970"/>
                </a:xfrm>
                <a:custGeom>
                  <a:avLst/>
                  <a:gdLst/>
                  <a:ahLst/>
                  <a:cxnLst/>
                  <a:rect l="l" t="t" r="r" b="b"/>
                  <a:pathLst>
                    <a:path w="26953" h="5082" fill="none" extrusionOk="0">
                      <a:moveTo>
                        <a:pt x="26952" y="508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89"/>
                <p:cNvSpPr/>
                <p:nvPr/>
              </p:nvSpPr>
              <p:spPr>
                <a:xfrm>
                  <a:off x="4027726" y="3539882"/>
                  <a:ext cx="99720" cy="174878"/>
                </a:xfrm>
                <a:custGeom>
                  <a:avLst/>
                  <a:gdLst/>
                  <a:ahLst/>
                  <a:cxnLst/>
                  <a:rect l="l" t="t" r="r" b="b"/>
                  <a:pathLst>
                    <a:path w="12679" h="22235" fill="none" extrusionOk="0">
                      <a:moveTo>
                        <a:pt x="1" y="1"/>
                      </a:moveTo>
                      <a:lnTo>
                        <a:pt x="12678" y="222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89"/>
                <p:cNvSpPr/>
                <p:nvPr/>
              </p:nvSpPr>
              <p:spPr>
                <a:xfrm>
                  <a:off x="4027726" y="3539882"/>
                  <a:ext cx="159754" cy="111707"/>
                </a:xfrm>
                <a:custGeom>
                  <a:avLst/>
                  <a:gdLst/>
                  <a:ahLst/>
                  <a:cxnLst/>
                  <a:rect l="l" t="t" r="r" b="b"/>
                  <a:pathLst>
                    <a:path w="20312" h="14203" fill="none" extrusionOk="0">
                      <a:moveTo>
                        <a:pt x="1" y="1"/>
                      </a:moveTo>
                      <a:lnTo>
                        <a:pt x="20311" y="142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89"/>
                <p:cNvSpPr/>
                <p:nvPr/>
              </p:nvSpPr>
              <p:spPr>
                <a:xfrm>
                  <a:off x="4006702" y="3641584"/>
                  <a:ext cx="120743" cy="73176"/>
                </a:xfrm>
                <a:custGeom>
                  <a:avLst/>
                  <a:gdLst/>
                  <a:ahLst/>
                  <a:cxnLst/>
                  <a:rect l="l" t="t" r="r" b="b"/>
                  <a:pathLst>
                    <a:path w="15352" h="9304" fill="none" extrusionOk="0">
                      <a:moveTo>
                        <a:pt x="0" y="1"/>
                      </a:moveTo>
                      <a:lnTo>
                        <a:pt x="15351" y="930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89"/>
                <p:cNvSpPr/>
                <p:nvPr/>
              </p:nvSpPr>
              <p:spPr>
                <a:xfrm>
                  <a:off x="4006702" y="3641584"/>
                  <a:ext cx="39773" cy="140249"/>
                </a:xfrm>
                <a:custGeom>
                  <a:avLst/>
                  <a:gdLst/>
                  <a:ahLst/>
                  <a:cxnLst/>
                  <a:rect l="l" t="t" r="r" b="b"/>
                  <a:pathLst>
                    <a:path w="5057" h="17832" fill="none" extrusionOk="0">
                      <a:moveTo>
                        <a:pt x="5057" y="17832"/>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89"/>
                <p:cNvSpPr/>
                <p:nvPr/>
              </p:nvSpPr>
              <p:spPr>
                <a:xfrm>
                  <a:off x="3996423" y="3784585"/>
                  <a:ext cx="51862" cy="10280"/>
                </a:xfrm>
                <a:custGeom>
                  <a:avLst/>
                  <a:gdLst/>
                  <a:ahLst/>
                  <a:cxnLst/>
                  <a:rect l="l" t="t" r="r" b="b"/>
                  <a:pathLst>
                    <a:path w="6594" h="1307" fill="none" extrusionOk="0">
                      <a:moveTo>
                        <a:pt x="1" y="1307"/>
                      </a:moveTo>
                      <a:lnTo>
                        <a:pt x="65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89"/>
                <p:cNvSpPr/>
                <p:nvPr/>
              </p:nvSpPr>
              <p:spPr>
                <a:xfrm>
                  <a:off x="4048277" y="3784585"/>
                  <a:ext cx="47583" cy="68890"/>
                </a:xfrm>
                <a:custGeom>
                  <a:avLst/>
                  <a:gdLst/>
                  <a:ahLst/>
                  <a:cxnLst/>
                  <a:rect l="l" t="t" r="r" b="b"/>
                  <a:pathLst>
                    <a:path w="6050" h="8759" fill="none" extrusionOk="0">
                      <a:moveTo>
                        <a:pt x="1" y="0"/>
                      </a:moveTo>
                      <a:lnTo>
                        <a:pt x="6049" y="875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89"/>
                <p:cNvSpPr/>
                <p:nvPr/>
              </p:nvSpPr>
              <p:spPr>
                <a:xfrm>
                  <a:off x="4095947" y="3788392"/>
                  <a:ext cx="10280" cy="64894"/>
                </a:xfrm>
                <a:custGeom>
                  <a:avLst/>
                  <a:gdLst/>
                  <a:ahLst/>
                  <a:cxnLst/>
                  <a:rect l="l" t="t" r="r" b="b"/>
                  <a:pathLst>
                    <a:path w="1307" h="8251" fill="none" extrusionOk="0">
                      <a:moveTo>
                        <a:pt x="0" y="8250"/>
                      </a:moveTo>
                      <a:lnTo>
                        <a:pt x="130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89"/>
                <p:cNvSpPr/>
                <p:nvPr/>
              </p:nvSpPr>
              <p:spPr>
                <a:xfrm>
                  <a:off x="4095852" y="3853467"/>
                  <a:ext cx="45672" cy="15895"/>
                </a:xfrm>
                <a:custGeom>
                  <a:avLst/>
                  <a:gdLst/>
                  <a:ahLst/>
                  <a:cxnLst/>
                  <a:rect l="l" t="t" r="r" b="b"/>
                  <a:pathLst>
                    <a:path w="5807" h="2021" fill="none" extrusionOk="0">
                      <a:moveTo>
                        <a:pt x="0" y="0"/>
                      </a:moveTo>
                      <a:lnTo>
                        <a:pt x="5807" y="2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89"/>
                <p:cNvSpPr/>
                <p:nvPr/>
              </p:nvSpPr>
              <p:spPr>
                <a:xfrm>
                  <a:off x="4138567" y="3868308"/>
                  <a:ext cx="16469" cy="101710"/>
                </a:xfrm>
                <a:custGeom>
                  <a:avLst/>
                  <a:gdLst/>
                  <a:ahLst/>
                  <a:cxnLst/>
                  <a:rect l="l" t="t" r="r" b="b"/>
                  <a:pathLst>
                    <a:path w="2094" h="12932" fill="none" extrusionOk="0">
                      <a:moveTo>
                        <a:pt x="1" y="1"/>
                      </a:moveTo>
                      <a:lnTo>
                        <a:pt x="2093" y="129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89"/>
                <p:cNvSpPr/>
                <p:nvPr/>
              </p:nvSpPr>
              <p:spPr>
                <a:xfrm>
                  <a:off x="3875601" y="3592876"/>
                  <a:ext cx="131110" cy="48716"/>
                </a:xfrm>
                <a:custGeom>
                  <a:avLst/>
                  <a:gdLst/>
                  <a:ahLst/>
                  <a:cxnLst/>
                  <a:rect l="l" t="t" r="r" b="b"/>
                  <a:pathLst>
                    <a:path w="16670" h="6194" fill="none" extrusionOk="0">
                      <a:moveTo>
                        <a:pt x="0" y="0"/>
                      </a:moveTo>
                      <a:lnTo>
                        <a:pt x="16669" y="61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89"/>
                <p:cNvSpPr/>
                <p:nvPr/>
              </p:nvSpPr>
              <p:spPr>
                <a:xfrm>
                  <a:off x="4164828" y="3394410"/>
                  <a:ext cx="26458" cy="93153"/>
                </a:xfrm>
                <a:custGeom>
                  <a:avLst/>
                  <a:gdLst/>
                  <a:ahLst/>
                  <a:cxnLst/>
                  <a:rect l="l" t="t" r="r" b="b"/>
                  <a:pathLst>
                    <a:path w="3364" h="11844" fill="none" extrusionOk="0">
                      <a:moveTo>
                        <a:pt x="0" y="11843"/>
                      </a:moveTo>
                      <a:lnTo>
                        <a:pt x="336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9"/>
                <p:cNvSpPr/>
                <p:nvPr/>
              </p:nvSpPr>
              <p:spPr>
                <a:xfrm>
                  <a:off x="4191278" y="3394410"/>
                  <a:ext cx="86586" cy="52719"/>
                </a:xfrm>
                <a:custGeom>
                  <a:avLst/>
                  <a:gdLst/>
                  <a:ahLst/>
                  <a:cxnLst/>
                  <a:rect l="l" t="t" r="r" b="b"/>
                  <a:pathLst>
                    <a:path w="11009" h="6703" fill="none" extrusionOk="0">
                      <a:moveTo>
                        <a:pt x="0" y="1"/>
                      </a:moveTo>
                      <a:lnTo>
                        <a:pt x="11008" y="6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3" name="Google Shape;4093;p89"/>
              <p:cNvGrpSpPr/>
              <p:nvPr/>
            </p:nvGrpSpPr>
            <p:grpSpPr>
              <a:xfrm>
                <a:off x="4180904" y="4251758"/>
                <a:ext cx="37783" cy="32420"/>
                <a:chOff x="4180904" y="4251758"/>
                <a:chExt cx="37783" cy="32420"/>
              </a:xfrm>
            </p:grpSpPr>
            <p:sp>
              <p:nvSpPr>
                <p:cNvPr id="4094" name="Google Shape;4094;p89"/>
                <p:cNvSpPr/>
                <p:nvPr/>
              </p:nvSpPr>
              <p:spPr>
                <a:xfrm>
                  <a:off x="4180904" y="4251758"/>
                  <a:ext cx="37783" cy="32420"/>
                </a:xfrm>
                <a:custGeom>
                  <a:avLst/>
                  <a:gdLst/>
                  <a:ahLst/>
                  <a:cxnLst/>
                  <a:rect l="l" t="t" r="r" b="b"/>
                  <a:pathLst>
                    <a:path w="4804" h="4122" extrusionOk="0">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89"/>
                <p:cNvSpPr/>
                <p:nvPr/>
              </p:nvSpPr>
              <p:spPr>
                <a:xfrm>
                  <a:off x="4196037" y="426143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6" name="Google Shape;4096;p89"/>
              <p:cNvGrpSpPr/>
              <p:nvPr/>
            </p:nvGrpSpPr>
            <p:grpSpPr>
              <a:xfrm>
                <a:off x="4201644" y="4081324"/>
                <a:ext cx="37783" cy="32364"/>
                <a:chOff x="4201644" y="4081324"/>
                <a:chExt cx="37783" cy="32364"/>
              </a:xfrm>
            </p:grpSpPr>
            <p:sp>
              <p:nvSpPr>
                <p:cNvPr id="4097" name="Google Shape;4097;p89"/>
                <p:cNvSpPr/>
                <p:nvPr/>
              </p:nvSpPr>
              <p:spPr>
                <a:xfrm>
                  <a:off x="4201644" y="4081324"/>
                  <a:ext cx="37783" cy="32364"/>
                </a:xfrm>
                <a:custGeom>
                  <a:avLst/>
                  <a:gdLst/>
                  <a:ahLst/>
                  <a:cxnLst/>
                  <a:rect l="l" t="t" r="r" b="b"/>
                  <a:pathLst>
                    <a:path w="4804" h="4115" extrusionOk="0">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89"/>
                <p:cNvSpPr/>
                <p:nvPr/>
              </p:nvSpPr>
              <p:spPr>
                <a:xfrm>
                  <a:off x="4214582" y="4091037"/>
                  <a:ext cx="15235" cy="13040"/>
                </a:xfrm>
                <a:custGeom>
                  <a:avLst/>
                  <a:gdLst/>
                  <a:ahLst/>
                  <a:cxnLst/>
                  <a:rect l="l" t="t" r="r" b="b"/>
                  <a:pathLst>
                    <a:path w="1937" h="1658" extrusionOk="0">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9" name="Google Shape;4099;p89"/>
              <p:cNvGrpSpPr/>
              <p:nvPr/>
            </p:nvGrpSpPr>
            <p:grpSpPr>
              <a:xfrm>
                <a:off x="4284416" y="3887428"/>
                <a:ext cx="37783" cy="32451"/>
                <a:chOff x="4284416" y="3887428"/>
                <a:chExt cx="37783" cy="32451"/>
              </a:xfrm>
            </p:grpSpPr>
            <p:sp>
              <p:nvSpPr>
                <p:cNvPr id="4100" name="Google Shape;4100;p89"/>
                <p:cNvSpPr/>
                <p:nvPr/>
              </p:nvSpPr>
              <p:spPr>
                <a:xfrm>
                  <a:off x="4284416" y="3887428"/>
                  <a:ext cx="37783" cy="32451"/>
                </a:xfrm>
                <a:custGeom>
                  <a:avLst/>
                  <a:gdLst/>
                  <a:ahLst/>
                  <a:cxnLst/>
                  <a:rect l="l" t="t" r="r" b="b"/>
                  <a:pathLst>
                    <a:path w="4804" h="4126" extrusionOk="0">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89"/>
                <p:cNvSpPr/>
                <p:nvPr/>
              </p:nvSpPr>
              <p:spPr>
                <a:xfrm>
                  <a:off x="4299548" y="3897039"/>
                  <a:ext cx="13040" cy="13048"/>
                </a:xfrm>
                <a:custGeom>
                  <a:avLst/>
                  <a:gdLst/>
                  <a:ahLst/>
                  <a:cxnLst/>
                  <a:rect l="l" t="t" r="r" b="b"/>
                  <a:pathLst>
                    <a:path w="1658" h="1659" extrusionOk="0">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2" name="Google Shape;4102;p89"/>
              <p:cNvGrpSpPr/>
              <p:nvPr/>
            </p:nvGrpSpPr>
            <p:grpSpPr>
              <a:xfrm>
                <a:off x="4223721" y="3860404"/>
                <a:ext cx="37870" cy="32364"/>
                <a:chOff x="4223721" y="3860404"/>
                <a:chExt cx="37870" cy="32364"/>
              </a:xfrm>
            </p:grpSpPr>
            <p:sp>
              <p:nvSpPr>
                <p:cNvPr id="4103" name="Google Shape;4103;p89"/>
                <p:cNvSpPr/>
                <p:nvPr/>
              </p:nvSpPr>
              <p:spPr>
                <a:xfrm>
                  <a:off x="4223721" y="3860404"/>
                  <a:ext cx="37870" cy="32364"/>
                </a:xfrm>
                <a:custGeom>
                  <a:avLst/>
                  <a:gdLst/>
                  <a:ahLst/>
                  <a:cxnLst/>
                  <a:rect l="l" t="t" r="r" b="b"/>
                  <a:pathLst>
                    <a:path w="4815" h="4115" extrusionOk="0">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89"/>
                <p:cNvSpPr/>
                <p:nvPr/>
              </p:nvSpPr>
              <p:spPr>
                <a:xfrm>
                  <a:off x="4238846" y="3870117"/>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5" name="Google Shape;4105;p89"/>
              <p:cNvGrpSpPr/>
              <p:nvPr/>
            </p:nvGrpSpPr>
            <p:grpSpPr>
              <a:xfrm>
                <a:off x="4104889" y="3699242"/>
                <a:ext cx="37776" cy="32357"/>
                <a:chOff x="4104889" y="3699242"/>
                <a:chExt cx="37776" cy="32357"/>
              </a:xfrm>
            </p:grpSpPr>
            <p:sp>
              <p:nvSpPr>
                <p:cNvPr id="4106" name="Google Shape;4106;p89"/>
                <p:cNvSpPr/>
                <p:nvPr/>
              </p:nvSpPr>
              <p:spPr>
                <a:xfrm>
                  <a:off x="4104889" y="3699242"/>
                  <a:ext cx="37776" cy="32357"/>
                </a:xfrm>
                <a:custGeom>
                  <a:avLst/>
                  <a:gdLst/>
                  <a:ahLst/>
                  <a:cxnLst/>
                  <a:rect l="l" t="t" r="r" b="b"/>
                  <a:pathLst>
                    <a:path w="4803" h="4114" extrusionOk="0">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89"/>
                <p:cNvSpPr/>
                <p:nvPr/>
              </p:nvSpPr>
              <p:spPr>
                <a:xfrm>
                  <a:off x="4120013" y="3708948"/>
                  <a:ext cx="13040" cy="13040"/>
                </a:xfrm>
                <a:custGeom>
                  <a:avLst/>
                  <a:gdLst/>
                  <a:ahLst/>
                  <a:cxnLst/>
                  <a:rect l="l" t="t" r="r" b="b"/>
                  <a:pathLst>
                    <a:path w="1658" h="1658" extrusionOk="0">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8" name="Google Shape;4108;p89"/>
              <p:cNvGrpSpPr/>
              <p:nvPr/>
            </p:nvGrpSpPr>
            <p:grpSpPr>
              <a:xfrm>
                <a:off x="4143608" y="3475121"/>
                <a:ext cx="37878" cy="32420"/>
                <a:chOff x="4143608" y="3475121"/>
                <a:chExt cx="37878" cy="32420"/>
              </a:xfrm>
            </p:grpSpPr>
            <p:sp>
              <p:nvSpPr>
                <p:cNvPr id="4109" name="Google Shape;4109;p89"/>
                <p:cNvSpPr/>
                <p:nvPr/>
              </p:nvSpPr>
              <p:spPr>
                <a:xfrm>
                  <a:off x="4143608" y="3475121"/>
                  <a:ext cx="37878" cy="32420"/>
                </a:xfrm>
                <a:custGeom>
                  <a:avLst/>
                  <a:gdLst/>
                  <a:ahLst/>
                  <a:cxnLst/>
                  <a:rect l="l" t="t" r="r" b="b"/>
                  <a:pathLst>
                    <a:path w="4816" h="4122" extrusionOk="0">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89"/>
                <p:cNvSpPr/>
                <p:nvPr/>
              </p:nvSpPr>
              <p:spPr>
                <a:xfrm>
                  <a:off x="4158741" y="3484795"/>
                  <a:ext cx="13040" cy="13040"/>
                </a:xfrm>
                <a:custGeom>
                  <a:avLst/>
                  <a:gdLst/>
                  <a:ahLst/>
                  <a:cxnLst/>
                  <a:rect l="l" t="t" r="r" b="b"/>
                  <a:pathLst>
                    <a:path w="1658" h="1658" extrusionOk="0">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1" name="Google Shape;4111;p89"/>
              <p:cNvGrpSpPr/>
              <p:nvPr/>
            </p:nvGrpSpPr>
            <p:grpSpPr>
              <a:xfrm>
                <a:off x="4217248" y="3570893"/>
                <a:ext cx="37776" cy="32364"/>
                <a:chOff x="4217248" y="3570893"/>
                <a:chExt cx="37776" cy="32364"/>
              </a:xfrm>
            </p:grpSpPr>
            <p:sp>
              <p:nvSpPr>
                <p:cNvPr id="4112" name="Google Shape;4112;p89"/>
                <p:cNvSpPr/>
                <p:nvPr/>
              </p:nvSpPr>
              <p:spPr>
                <a:xfrm>
                  <a:off x="4217248" y="3570893"/>
                  <a:ext cx="37776" cy="32364"/>
                </a:xfrm>
                <a:custGeom>
                  <a:avLst/>
                  <a:gdLst/>
                  <a:ahLst/>
                  <a:cxnLst/>
                  <a:rect l="l" t="t" r="r" b="b"/>
                  <a:pathLst>
                    <a:path w="4803" h="4115" extrusionOk="0">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89"/>
                <p:cNvSpPr/>
                <p:nvPr/>
              </p:nvSpPr>
              <p:spPr>
                <a:xfrm>
                  <a:off x="4232373" y="3580599"/>
                  <a:ext cx="13048" cy="13048"/>
                </a:xfrm>
                <a:custGeom>
                  <a:avLst/>
                  <a:gdLst/>
                  <a:ahLst/>
                  <a:cxnLst/>
                  <a:rect l="l" t="t" r="r" b="b"/>
                  <a:pathLst>
                    <a:path w="1659" h="1659" extrusionOk="0">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4" name="Google Shape;4114;p89"/>
              <p:cNvGrpSpPr/>
              <p:nvPr/>
            </p:nvGrpSpPr>
            <p:grpSpPr>
              <a:xfrm>
                <a:off x="4255307" y="3431612"/>
                <a:ext cx="37776" cy="32451"/>
                <a:chOff x="4255307" y="3431612"/>
                <a:chExt cx="37776" cy="32451"/>
              </a:xfrm>
            </p:grpSpPr>
            <p:sp>
              <p:nvSpPr>
                <p:cNvPr id="4115" name="Google Shape;4115;p89"/>
                <p:cNvSpPr/>
                <p:nvPr/>
              </p:nvSpPr>
              <p:spPr>
                <a:xfrm>
                  <a:off x="4255307" y="3431612"/>
                  <a:ext cx="37776" cy="32451"/>
                </a:xfrm>
                <a:custGeom>
                  <a:avLst/>
                  <a:gdLst/>
                  <a:ahLst/>
                  <a:cxnLst/>
                  <a:rect l="l" t="t" r="r" b="b"/>
                  <a:pathLst>
                    <a:path w="4803" h="4126" extrusionOk="0">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89"/>
                <p:cNvSpPr/>
                <p:nvPr/>
              </p:nvSpPr>
              <p:spPr>
                <a:xfrm>
                  <a:off x="4270432" y="3441317"/>
                  <a:ext cx="13040" cy="13040"/>
                </a:xfrm>
                <a:custGeom>
                  <a:avLst/>
                  <a:gdLst/>
                  <a:ahLst/>
                  <a:cxnLst/>
                  <a:rect l="l" t="t" r="r" b="b"/>
                  <a:pathLst>
                    <a:path w="1658" h="1658" extrusionOk="0">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7" name="Google Shape;4117;p89"/>
              <p:cNvGrpSpPr/>
              <p:nvPr/>
            </p:nvGrpSpPr>
            <p:grpSpPr>
              <a:xfrm>
                <a:off x="3853052" y="3577398"/>
                <a:ext cx="37776" cy="32420"/>
                <a:chOff x="3853052" y="3577398"/>
                <a:chExt cx="37776" cy="32420"/>
              </a:xfrm>
            </p:grpSpPr>
            <p:sp>
              <p:nvSpPr>
                <p:cNvPr id="4118" name="Google Shape;4118;p89"/>
                <p:cNvSpPr/>
                <p:nvPr/>
              </p:nvSpPr>
              <p:spPr>
                <a:xfrm>
                  <a:off x="3853052" y="3577398"/>
                  <a:ext cx="37776" cy="32420"/>
                </a:xfrm>
                <a:custGeom>
                  <a:avLst/>
                  <a:gdLst/>
                  <a:ahLst/>
                  <a:cxnLst/>
                  <a:rect l="l" t="t" r="r" b="b"/>
                  <a:pathLst>
                    <a:path w="4803" h="4122" extrusionOk="0">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89"/>
                <p:cNvSpPr/>
                <p:nvPr/>
              </p:nvSpPr>
              <p:spPr>
                <a:xfrm>
                  <a:off x="3868176" y="3587072"/>
                  <a:ext cx="13040" cy="13040"/>
                </a:xfrm>
                <a:custGeom>
                  <a:avLst/>
                  <a:gdLst/>
                  <a:ahLst/>
                  <a:cxnLst/>
                  <a:rect l="l" t="t" r="r" b="b"/>
                  <a:pathLst>
                    <a:path w="1658" h="1658" extrusionOk="0">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0" name="Google Shape;4120;p89"/>
              <p:cNvGrpSpPr/>
              <p:nvPr/>
            </p:nvGrpSpPr>
            <p:grpSpPr>
              <a:xfrm>
                <a:off x="4039908" y="3412107"/>
                <a:ext cx="37776" cy="32357"/>
                <a:chOff x="4039908" y="3412107"/>
                <a:chExt cx="37776" cy="32357"/>
              </a:xfrm>
            </p:grpSpPr>
            <p:sp>
              <p:nvSpPr>
                <p:cNvPr id="4121" name="Google Shape;4121;p89"/>
                <p:cNvSpPr/>
                <p:nvPr/>
              </p:nvSpPr>
              <p:spPr>
                <a:xfrm>
                  <a:off x="4039908"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89"/>
                <p:cNvSpPr/>
                <p:nvPr/>
              </p:nvSpPr>
              <p:spPr>
                <a:xfrm>
                  <a:off x="4055033" y="3421812"/>
                  <a:ext cx="13040" cy="13040"/>
                </a:xfrm>
                <a:custGeom>
                  <a:avLst/>
                  <a:gdLst/>
                  <a:ahLst/>
                  <a:cxnLst/>
                  <a:rect l="l" t="t" r="r" b="b"/>
                  <a:pathLst>
                    <a:path w="1658" h="1658" extrusionOk="0">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3" name="Google Shape;4123;p89"/>
              <p:cNvGrpSpPr/>
              <p:nvPr/>
            </p:nvGrpSpPr>
            <p:grpSpPr>
              <a:xfrm>
                <a:off x="4017360" y="3342061"/>
                <a:ext cx="37870" cy="32380"/>
                <a:chOff x="4017360" y="3342061"/>
                <a:chExt cx="37870" cy="32380"/>
              </a:xfrm>
            </p:grpSpPr>
            <p:sp>
              <p:nvSpPr>
                <p:cNvPr id="4124" name="Google Shape;4124;p89"/>
                <p:cNvSpPr/>
                <p:nvPr/>
              </p:nvSpPr>
              <p:spPr>
                <a:xfrm>
                  <a:off x="4017360" y="3342061"/>
                  <a:ext cx="37870" cy="32380"/>
                </a:xfrm>
                <a:custGeom>
                  <a:avLst/>
                  <a:gdLst/>
                  <a:ahLst/>
                  <a:cxnLst/>
                  <a:rect l="l" t="t" r="r" b="b"/>
                  <a:pathLst>
                    <a:path w="4815" h="4117" extrusionOk="0">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89"/>
                <p:cNvSpPr/>
                <p:nvPr/>
              </p:nvSpPr>
              <p:spPr>
                <a:xfrm>
                  <a:off x="4032484" y="3351790"/>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6" name="Google Shape;4126;p89"/>
              <p:cNvSpPr/>
              <p:nvPr/>
            </p:nvSpPr>
            <p:spPr>
              <a:xfrm>
                <a:off x="3998712" y="3520180"/>
                <a:ext cx="47764" cy="40929"/>
              </a:xfrm>
              <a:custGeom>
                <a:avLst/>
                <a:gdLst/>
                <a:ahLst/>
                <a:cxnLst/>
                <a:rect l="l" t="t" r="r" b="b"/>
                <a:pathLst>
                  <a:path w="6073" h="5204" extrusionOk="0">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89"/>
              <p:cNvSpPr/>
              <p:nvPr/>
            </p:nvSpPr>
            <p:spPr>
              <a:xfrm>
                <a:off x="4011744" y="3529893"/>
                <a:ext cx="25026" cy="21448"/>
              </a:xfrm>
              <a:custGeom>
                <a:avLst/>
                <a:gdLst/>
                <a:ahLst/>
                <a:cxnLst/>
                <a:rect l="l" t="t" r="r" b="b"/>
                <a:pathLst>
                  <a:path w="3182" h="2727" extrusionOk="0">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8" name="Google Shape;4128;p89"/>
              <p:cNvGrpSpPr/>
              <p:nvPr/>
            </p:nvGrpSpPr>
            <p:grpSpPr>
              <a:xfrm>
                <a:off x="3750870" y="3418650"/>
                <a:ext cx="37776" cy="32380"/>
                <a:chOff x="3750870" y="3418650"/>
                <a:chExt cx="37776" cy="32380"/>
              </a:xfrm>
            </p:grpSpPr>
            <p:sp>
              <p:nvSpPr>
                <p:cNvPr id="4129" name="Google Shape;4129;p89"/>
                <p:cNvSpPr/>
                <p:nvPr/>
              </p:nvSpPr>
              <p:spPr>
                <a:xfrm>
                  <a:off x="3750870" y="3418650"/>
                  <a:ext cx="37776" cy="32380"/>
                </a:xfrm>
                <a:custGeom>
                  <a:avLst/>
                  <a:gdLst/>
                  <a:ahLst/>
                  <a:cxnLst/>
                  <a:rect l="l" t="t" r="r" b="b"/>
                  <a:pathLst>
                    <a:path w="4803" h="4117" extrusionOk="0">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89"/>
                <p:cNvSpPr/>
                <p:nvPr/>
              </p:nvSpPr>
              <p:spPr>
                <a:xfrm>
                  <a:off x="3765994" y="3428285"/>
                  <a:ext cx="13040" cy="13040"/>
                </a:xfrm>
                <a:custGeom>
                  <a:avLst/>
                  <a:gdLst/>
                  <a:ahLst/>
                  <a:cxnLst/>
                  <a:rect l="l" t="t" r="r" b="b"/>
                  <a:pathLst>
                    <a:path w="1658" h="1658" extrusionOk="0">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1" name="Google Shape;4131;p89"/>
              <p:cNvGrpSpPr/>
              <p:nvPr/>
            </p:nvGrpSpPr>
            <p:grpSpPr>
              <a:xfrm>
                <a:off x="3632509" y="3274438"/>
                <a:ext cx="37783" cy="32357"/>
                <a:chOff x="3632509" y="3274438"/>
                <a:chExt cx="37783" cy="32357"/>
              </a:xfrm>
            </p:grpSpPr>
            <p:sp>
              <p:nvSpPr>
                <p:cNvPr id="4132" name="Google Shape;4132;p89"/>
                <p:cNvSpPr/>
                <p:nvPr/>
              </p:nvSpPr>
              <p:spPr>
                <a:xfrm>
                  <a:off x="3632509" y="3274438"/>
                  <a:ext cx="37783" cy="32357"/>
                </a:xfrm>
                <a:custGeom>
                  <a:avLst/>
                  <a:gdLst/>
                  <a:ahLst/>
                  <a:cxnLst/>
                  <a:rect l="l" t="t" r="r" b="b"/>
                  <a:pathLst>
                    <a:path w="4804" h="4114" extrusionOk="0">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89"/>
                <p:cNvSpPr/>
                <p:nvPr/>
              </p:nvSpPr>
              <p:spPr>
                <a:xfrm>
                  <a:off x="3647547" y="3284049"/>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4" name="Google Shape;4134;p89"/>
              <p:cNvGrpSpPr/>
              <p:nvPr/>
            </p:nvGrpSpPr>
            <p:grpSpPr>
              <a:xfrm>
                <a:off x="3906424" y="3297561"/>
                <a:ext cx="37776" cy="32451"/>
                <a:chOff x="3906424" y="3297561"/>
                <a:chExt cx="37776" cy="32451"/>
              </a:xfrm>
            </p:grpSpPr>
            <p:sp>
              <p:nvSpPr>
                <p:cNvPr id="4135" name="Google Shape;4135;p89"/>
                <p:cNvSpPr/>
                <p:nvPr/>
              </p:nvSpPr>
              <p:spPr>
                <a:xfrm>
                  <a:off x="3906424" y="3297561"/>
                  <a:ext cx="37776" cy="32451"/>
                </a:xfrm>
                <a:custGeom>
                  <a:avLst/>
                  <a:gdLst/>
                  <a:ahLst/>
                  <a:cxnLst/>
                  <a:rect l="l" t="t" r="r" b="b"/>
                  <a:pathLst>
                    <a:path w="4803" h="4126" extrusionOk="0">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89"/>
                <p:cNvSpPr/>
                <p:nvPr/>
              </p:nvSpPr>
              <p:spPr>
                <a:xfrm>
                  <a:off x="3921548" y="3307361"/>
                  <a:ext cx="13048" cy="13040"/>
                </a:xfrm>
                <a:custGeom>
                  <a:avLst/>
                  <a:gdLst/>
                  <a:ahLst/>
                  <a:cxnLst/>
                  <a:rect l="l" t="t" r="r" b="b"/>
                  <a:pathLst>
                    <a:path w="1659" h="1658" extrusionOk="0">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7" name="Google Shape;4137;p89"/>
              <p:cNvGrpSpPr/>
              <p:nvPr/>
            </p:nvGrpSpPr>
            <p:grpSpPr>
              <a:xfrm>
                <a:off x="3866084" y="3412107"/>
                <a:ext cx="37776" cy="32357"/>
                <a:chOff x="3866084" y="3412107"/>
                <a:chExt cx="37776" cy="32357"/>
              </a:xfrm>
            </p:grpSpPr>
            <p:sp>
              <p:nvSpPr>
                <p:cNvPr id="4138" name="Google Shape;4138;p89"/>
                <p:cNvSpPr/>
                <p:nvPr/>
              </p:nvSpPr>
              <p:spPr>
                <a:xfrm>
                  <a:off x="3866084"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89"/>
                <p:cNvSpPr/>
                <p:nvPr/>
              </p:nvSpPr>
              <p:spPr>
                <a:xfrm>
                  <a:off x="3881208" y="3421812"/>
                  <a:ext cx="13048" cy="13040"/>
                </a:xfrm>
                <a:custGeom>
                  <a:avLst/>
                  <a:gdLst/>
                  <a:ahLst/>
                  <a:cxnLst/>
                  <a:rect l="l" t="t" r="r" b="b"/>
                  <a:pathLst>
                    <a:path w="1659" h="1658" extrusionOk="0">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0" name="Google Shape;4140;p89"/>
              <p:cNvGrpSpPr/>
              <p:nvPr/>
            </p:nvGrpSpPr>
            <p:grpSpPr>
              <a:xfrm>
                <a:off x="4023919" y="3766409"/>
                <a:ext cx="37783" cy="32357"/>
                <a:chOff x="4023919" y="3766409"/>
                <a:chExt cx="37783" cy="32357"/>
              </a:xfrm>
            </p:grpSpPr>
            <p:sp>
              <p:nvSpPr>
                <p:cNvPr id="4141" name="Google Shape;4141;p89"/>
                <p:cNvSpPr/>
                <p:nvPr/>
              </p:nvSpPr>
              <p:spPr>
                <a:xfrm>
                  <a:off x="4023919" y="3766409"/>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89"/>
                <p:cNvSpPr/>
                <p:nvPr/>
              </p:nvSpPr>
              <p:spPr>
                <a:xfrm>
                  <a:off x="4039051" y="3776115"/>
                  <a:ext cx="13040" cy="13048"/>
                </a:xfrm>
                <a:custGeom>
                  <a:avLst/>
                  <a:gdLst/>
                  <a:ahLst/>
                  <a:cxnLst/>
                  <a:rect l="l" t="t" r="r" b="b"/>
                  <a:pathLst>
                    <a:path w="1658" h="1659" extrusionOk="0">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3" name="Google Shape;4143;p89"/>
              <p:cNvGrpSpPr/>
              <p:nvPr/>
            </p:nvGrpSpPr>
            <p:grpSpPr>
              <a:xfrm>
                <a:off x="3973882" y="3779449"/>
                <a:ext cx="37776" cy="32357"/>
                <a:chOff x="3973882" y="3779449"/>
                <a:chExt cx="37776" cy="32357"/>
              </a:xfrm>
            </p:grpSpPr>
            <p:sp>
              <p:nvSpPr>
                <p:cNvPr id="4144" name="Google Shape;4144;p89"/>
                <p:cNvSpPr/>
                <p:nvPr/>
              </p:nvSpPr>
              <p:spPr>
                <a:xfrm>
                  <a:off x="3973882" y="3779449"/>
                  <a:ext cx="37776" cy="32357"/>
                </a:xfrm>
                <a:custGeom>
                  <a:avLst/>
                  <a:gdLst/>
                  <a:ahLst/>
                  <a:cxnLst/>
                  <a:rect l="l" t="t" r="r" b="b"/>
                  <a:pathLst>
                    <a:path w="4803" h="4114" extrusionOk="0">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89"/>
                <p:cNvSpPr/>
                <p:nvPr/>
              </p:nvSpPr>
              <p:spPr>
                <a:xfrm>
                  <a:off x="3989006" y="3789155"/>
                  <a:ext cx="13040" cy="13040"/>
                </a:xfrm>
                <a:custGeom>
                  <a:avLst/>
                  <a:gdLst/>
                  <a:ahLst/>
                  <a:cxnLst/>
                  <a:rect l="l" t="t" r="r" b="b"/>
                  <a:pathLst>
                    <a:path w="1658" h="1658" extrusionOk="0">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6" name="Google Shape;4146;p89"/>
              <p:cNvGrpSpPr/>
              <p:nvPr/>
            </p:nvGrpSpPr>
            <p:grpSpPr>
              <a:xfrm>
                <a:off x="4073398" y="3838028"/>
                <a:ext cx="37776" cy="32380"/>
                <a:chOff x="4073398" y="3838028"/>
                <a:chExt cx="37776" cy="32380"/>
              </a:xfrm>
            </p:grpSpPr>
            <p:sp>
              <p:nvSpPr>
                <p:cNvPr id="4147" name="Google Shape;4147;p89"/>
                <p:cNvSpPr/>
                <p:nvPr/>
              </p:nvSpPr>
              <p:spPr>
                <a:xfrm>
                  <a:off x="4073398" y="3838028"/>
                  <a:ext cx="37776" cy="32380"/>
                </a:xfrm>
                <a:custGeom>
                  <a:avLst/>
                  <a:gdLst/>
                  <a:ahLst/>
                  <a:cxnLst/>
                  <a:rect l="l" t="t" r="r" b="b"/>
                  <a:pathLst>
                    <a:path w="4803" h="4117" extrusionOk="0">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89"/>
                <p:cNvSpPr/>
                <p:nvPr/>
              </p:nvSpPr>
              <p:spPr>
                <a:xfrm>
                  <a:off x="4088428" y="3847663"/>
                  <a:ext cx="13040" cy="13040"/>
                </a:xfrm>
                <a:custGeom>
                  <a:avLst/>
                  <a:gdLst/>
                  <a:ahLst/>
                  <a:cxnLst/>
                  <a:rect l="l" t="t" r="r" b="b"/>
                  <a:pathLst>
                    <a:path w="1658" h="1658" extrusionOk="0">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9" name="Google Shape;4149;p89"/>
              <p:cNvGrpSpPr/>
              <p:nvPr/>
            </p:nvGrpSpPr>
            <p:grpSpPr>
              <a:xfrm>
                <a:off x="4342672" y="4144496"/>
                <a:ext cx="37752" cy="32364"/>
                <a:chOff x="4342672" y="4144496"/>
                <a:chExt cx="37752" cy="32364"/>
              </a:xfrm>
            </p:grpSpPr>
            <p:sp>
              <p:nvSpPr>
                <p:cNvPr id="4150" name="Google Shape;4150;p89"/>
                <p:cNvSpPr/>
                <p:nvPr/>
              </p:nvSpPr>
              <p:spPr>
                <a:xfrm>
                  <a:off x="4342672" y="4144496"/>
                  <a:ext cx="37752" cy="32364"/>
                </a:xfrm>
                <a:custGeom>
                  <a:avLst/>
                  <a:gdLst/>
                  <a:ahLst/>
                  <a:cxnLst/>
                  <a:rect l="l" t="t" r="r" b="b"/>
                  <a:pathLst>
                    <a:path w="4800" h="4115" extrusionOk="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89"/>
                <p:cNvSpPr/>
                <p:nvPr/>
              </p:nvSpPr>
              <p:spPr>
                <a:xfrm>
                  <a:off x="4355586" y="4154209"/>
                  <a:ext cx="15227" cy="13040"/>
                </a:xfrm>
                <a:custGeom>
                  <a:avLst/>
                  <a:gdLst/>
                  <a:ahLst/>
                  <a:cxnLst/>
                  <a:rect l="l" t="t" r="r" b="b"/>
                  <a:pathLst>
                    <a:path w="1936" h="1658" extrusionOk="0">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2" name="Google Shape;4152;p89"/>
              <p:cNvGrpSpPr/>
              <p:nvPr/>
            </p:nvGrpSpPr>
            <p:grpSpPr>
              <a:xfrm>
                <a:off x="4406386" y="4056872"/>
                <a:ext cx="37783" cy="32364"/>
                <a:chOff x="4406386" y="4056872"/>
                <a:chExt cx="37783" cy="32364"/>
              </a:xfrm>
            </p:grpSpPr>
            <p:sp>
              <p:nvSpPr>
                <p:cNvPr id="4153" name="Google Shape;4153;p89"/>
                <p:cNvSpPr/>
                <p:nvPr/>
              </p:nvSpPr>
              <p:spPr>
                <a:xfrm>
                  <a:off x="4406386" y="4056872"/>
                  <a:ext cx="37783" cy="32364"/>
                </a:xfrm>
                <a:custGeom>
                  <a:avLst/>
                  <a:gdLst/>
                  <a:ahLst/>
                  <a:cxnLst/>
                  <a:rect l="l" t="t" r="r" b="b"/>
                  <a:pathLst>
                    <a:path w="4804" h="4115" extrusionOk="0">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89"/>
                <p:cNvSpPr/>
                <p:nvPr/>
              </p:nvSpPr>
              <p:spPr>
                <a:xfrm>
                  <a:off x="4419332" y="4066577"/>
                  <a:ext cx="15227" cy="13017"/>
                </a:xfrm>
                <a:custGeom>
                  <a:avLst/>
                  <a:gdLst/>
                  <a:ahLst/>
                  <a:cxnLst/>
                  <a:rect l="l" t="t" r="r" b="b"/>
                  <a:pathLst>
                    <a:path w="1936" h="1655" extrusionOk="0">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5" name="Google Shape;4155;p89"/>
              <p:cNvGrpSpPr/>
              <p:nvPr/>
            </p:nvGrpSpPr>
            <p:grpSpPr>
              <a:xfrm>
                <a:off x="4284416" y="4245254"/>
                <a:ext cx="37783" cy="32357"/>
                <a:chOff x="4284416" y="4245254"/>
                <a:chExt cx="37783" cy="32357"/>
              </a:xfrm>
            </p:grpSpPr>
            <p:sp>
              <p:nvSpPr>
                <p:cNvPr id="4156" name="Google Shape;4156;p89"/>
                <p:cNvSpPr/>
                <p:nvPr/>
              </p:nvSpPr>
              <p:spPr>
                <a:xfrm>
                  <a:off x="4284416" y="4245254"/>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89"/>
                <p:cNvSpPr/>
                <p:nvPr/>
              </p:nvSpPr>
              <p:spPr>
                <a:xfrm>
                  <a:off x="4299548" y="4254959"/>
                  <a:ext cx="13040" cy="13040"/>
                </a:xfrm>
                <a:custGeom>
                  <a:avLst/>
                  <a:gdLst/>
                  <a:ahLst/>
                  <a:cxnLst/>
                  <a:rect l="l" t="t" r="r" b="b"/>
                  <a:pathLst>
                    <a:path w="1658" h="1658" extrusionOk="0">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8" name="Google Shape;4158;p89"/>
              <p:cNvGrpSpPr/>
              <p:nvPr/>
            </p:nvGrpSpPr>
            <p:grpSpPr>
              <a:xfrm>
                <a:off x="4219057" y="4331258"/>
                <a:ext cx="37776" cy="32364"/>
                <a:chOff x="4219057" y="4331258"/>
                <a:chExt cx="37776" cy="32364"/>
              </a:xfrm>
            </p:grpSpPr>
            <p:sp>
              <p:nvSpPr>
                <p:cNvPr id="4159" name="Google Shape;4159;p89"/>
                <p:cNvSpPr/>
                <p:nvPr/>
              </p:nvSpPr>
              <p:spPr>
                <a:xfrm>
                  <a:off x="4219057" y="4331258"/>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89"/>
                <p:cNvSpPr/>
                <p:nvPr/>
              </p:nvSpPr>
              <p:spPr>
                <a:xfrm>
                  <a:off x="4231995" y="4340971"/>
                  <a:ext cx="15235" cy="13040"/>
                </a:xfrm>
                <a:custGeom>
                  <a:avLst/>
                  <a:gdLst/>
                  <a:ahLst/>
                  <a:cxnLst/>
                  <a:rect l="l" t="t" r="r" b="b"/>
                  <a:pathLst>
                    <a:path w="1937" h="1658" extrusionOk="0">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1" name="Google Shape;4161;p89"/>
              <p:cNvGrpSpPr/>
              <p:nvPr/>
            </p:nvGrpSpPr>
            <p:grpSpPr>
              <a:xfrm>
                <a:off x="4204122" y="4141688"/>
                <a:ext cx="33497" cy="28699"/>
                <a:chOff x="4204122" y="4141688"/>
                <a:chExt cx="33497" cy="28699"/>
              </a:xfrm>
            </p:grpSpPr>
            <p:sp>
              <p:nvSpPr>
                <p:cNvPr id="4162" name="Google Shape;4162;p89"/>
                <p:cNvSpPr/>
                <p:nvPr/>
              </p:nvSpPr>
              <p:spPr>
                <a:xfrm>
                  <a:off x="4204122" y="4141688"/>
                  <a:ext cx="33497" cy="28699"/>
                </a:xfrm>
                <a:custGeom>
                  <a:avLst/>
                  <a:gdLst/>
                  <a:ahLst/>
                  <a:cxnLst/>
                  <a:rect l="l" t="t" r="r" b="b"/>
                  <a:pathLst>
                    <a:path w="4259" h="3649" extrusionOk="0">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89"/>
                <p:cNvSpPr/>
                <p:nvPr/>
              </p:nvSpPr>
              <p:spPr>
                <a:xfrm>
                  <a:off x="4216965" y="4151259"/>
                  <a:ext cx="11042" cy="9399"/>
                </a:xfrm>
                <a:custGeom>
                  <a:avLst/>
                  <a:gdLst/>
                  <a:ahLst/>
                  <a:cxnLst/>
                  <a:rect l="l" t="t" r="r" b="b"/>
                  <a:pathLst>
                    <a:path w="1404" h="1195" extrusionOk="0">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4" name="Google Shape;4164;p89"/>
              <p:cNvGrpSpPr/>
              <p:nvPr/>
            </p:nvGrpSpPr>
            <p:grpSpPr>
              <a:xfrm>
                <a:off x="4301546" y="4003869"/>
                <a:ext cx="38916" cy="33324"/>
                <a:chOff x="4301546" y="4003869"/>
                <a:chExt cx="38916" cy="33324"/>
              </a:xfrm>
            </p:grpSpPr>
            <p:sp>
              <p:nvSpPr>
                <p:cNvPr id="4165" name="Google Shape;4165;p89"/>
                <p:cNvSpPr/>
                <p:nvPr/>
              </p:nvSpPr>
              <p:spPr>
                <a:xfrm>
                  <a:off x="4301546" y="4003869"/>
                  <a:ext cx="38916" cy="33324"/>
                </a:xfrm>
                <a:custGeom>
                  <a:avLst/>
                  <a:gdLst/>
                  <a:ahLst/>
                  <a:cxnLst/>
                  <a:rect l="l" t="t" r="r" b="b"/>
                  <a:pathLst>
                    <a:path w="4948" h="4237" extrusionOk="0">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89"/>
                <p:cNvSpPr/>
                <p:nvPr/>
              </p:nvSpPr>
              <p:spPr>
                <a:xfrm>
                  <a:off x="4314389" y="4013590"/>
                  <a:ext cx="16469" cy="14000"/>
                </a:xfrm>
                <a:custGeom>
                  <a:avLst/>
                  <a:gdLst/>
                  <a:ahLst/>
                  <a:cxnLst/>
                  <a:rect l="l" t="t" r="r" b="b"/>
                  <a:pathLst>
                    <a:path w="2094" h="1780" extrusionOk="0">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7" name="Google Shape;4167;p89"/>
              <p:cNvGrpSpPr/>
              <p:nvPr/>
            </p:nvGrpSpPr>
            <p:grpSpPr>
              <a:xfrm>
                <a:off x="4210681" y="3924669"/>
                <a:ext cx="36549" cy="31366"/>
                <a:chOff x="4210681" y="3924669"/>
                <a:chExt cx="36549" cy="31366"/>
              </a:xfrm>
            </p:grpSpPr>
            <p:sp>
              <p:nvSpPr>
                <p:cNvPr id="4168" name="Google Shape;4168;p89"/>
                <p:cNvSpPr/>
                <p:nvPr/>
              </p:nvSpPr>
              <p:spPr>
                <a:xfrm>
                  <a:off x="4210681" y="3924669"/>
                  <a:ext cx="36549" cy="31366"/>
                </a:xfrm>
                <a:custGeom>
                  <a:avLst/>
                  <a:gdLst/>
                  <a:ahLst/>
                  <a:cxnLst/>
                  <a:rect l="l" t="t" r="r" b="b"/>
                  <a:pathLst>
                    <a:path w="4647" h="3988" extrusionOk="0">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89"/>
                <p:cNvSpPr/>
                <p:nvPr/>
              </p:nvSpPr>
              <p:spPr>
                <a:xfrm>
                  <a:off x="4225625" y="3934335"/>
                  <a:ext cx="11994" cy="11994"/>
                </a:xfrm>
                <a:custGeom>
                  <a:avLst/>
                  <a:gdLst/>
                  <a:ahLst/>
                  <a:cxnLst/>
                  <a:rect l="l" t="t" r="r" b="b"/>
                  <a:pathLst>
                    <a:path w="1525" h="1525" extrusionOk="0">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0" name="Google Shape;4170;p89"/>
              <p:cNvGrpSpPr/>
              <p:nvPr/>
            </p:nvGrpSpPr>
            <p:grpSpPr>
              <a:xfrm>
                <a:off x="3987771" y="3628874"/>
                <a:ext cx="31499" cy="26993"/>
                <a:chOff x="3987771" y="3628874"/>
                <a:chExt cx="31499" cy="26993"/>
              </a:xfrm>
            </p:grpSpPr>
            <p:sp>
              <p:nvSpPr>
                <p:cNvPr id="4171" name="Google Shape;4171;p89"/>
                <p:cNvSpPr/>
                <p:nvPr/>
              </p:nvSpPr>
              <p:spPr>
                <a:xfrm>
                  <a:off x="3987771" y="3628874"/>
                  <a:ext cx="31499" cy="26993"/>
                </a:xfrm>
                <a:custGeom>
                  <a:avLst/>
                  <a:gdLst/>
                  <a:ahLst/>
                  <a:cxnLst/>
                  <a:rect l="l" t="t" r="r" b="b"/>
                  <a:pathLst>
                    <a:path w="4005" h="3432" extrusionOk="0">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89"/>
                <p:cNvSpPr/>
                <p:nvPr/>
              </p:nvSpPr>
              <p:spPr>
                <a:xfrm>
                  <a:off x="4000709" y="3638540"/>
                  <a:ext cx="8856" cy="7605"/>
                </a:xfrm>
                <a:custGeom>
                  <a:avLst/>
                  <a:gdLst/>
                  <a:ahLst/>
                  <a:cxnLst/>
                  <a:rect l="l" t="t" r="r" b="b"/>
                  <a:pathLst>
                    <a:path w="1126" h="967" extrusionOk="0">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3" name="Google Shape;4173;p89"/>
              <p:cNvGrpSpPr/>
              <p:nvPr/>
            </p:nvGrpSpPr>
            <p:grpSpPr>
              <a:xfrm>
                <a:off x="4087382" y="3775674"/>
                <a:ext cx="31405" cy="26898"/>
                <a:chOff x="4087382" y="3775674"/>
                <a:chExt cx="31405" cy="26898"/>
              </a:xfrm>
            </p:grpSpPr>
            <p:sp>
              <p:nvSpPr>
                <p:cNvPr id="4174" name="Google Shape;4174;p89"/>
                <p:cNvSpPr/>
                <p:nvPr/>
              </p:nvSpPr>
              <p:spPr>
                <a:xfrm>
                  <a:off x="4087382" y="3775674"/>
                  <a:ext cx="31405" cy="26898"/>
                </a:xfrm>
                <a:custGeom>
                  <a:avLst/>
                  <a:gdLst/>
                  <a:ahLst/>
                  <a:cxnLst/>
                  <a:rect l="l" t="t" r="r" b="b"/>
                  <a:pathLst>
                    <a:path w="3993" h="3420" extrusionOk="0">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89"/>
                <p:cNvSpPr/>
                <p:nvPr/>
              </p:nvSpPr>
              <p:spPr>
                <a:xfrm>
                  <a:off x="4101460" y="3785348"/>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6" name="Google Shape;4176;p89"/>
              <p:cNvGrpSpPr/>
              <p:nvPr/>
            </p:nvGrpSpPr>
            <p:grpSpPr>
              <a:xfrm>
                <a:off x="4118873" y="3856637"/>
                <a:ext cx="31405" cy="26906"/>
                <a:chOff x="4118873" y="3856637"/>
                <a:chExt cx="31405" cy="26906"/>
              </a:xfrm>
            </p:grpSpPr>
            <p:sp>
              <p:nvSpPr>
                <p:cNvPr id="4177" name="Google Shape;4177;p89"/>
                <p:cNvSpPr/>
                <p:nvPr/>
              </p:nvSpPr>
              <p:spPr>
                <a:xfrm>
                  <a:off x="4118873" y="3856637"/>
                  <a:ext cx="31405" cy="26906"/>
                </a:xfrm>
                <a:custGeom>
                  <a:avLst/>
                  <a:gdLst/>
                  <a:ahLst/>
                  <a:cxnLst/>
                  <a:rect l="l" t="t" r="r" b="b"/>
                  <a:pathLst>
                    <a:path w="3993" h="3421" extrusionOk="0">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89"/>
                <p:cNvSpPr/>
                <p:nvPr/>
              </p:nvSpPr>
              <p:spPr>
                <a:xfrm>
                  <a:off x="4133046" y="3866310"/>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9" name="Google Shape;4179;p89"/>
              <p:cNvGrpSpPr/>
              <p:nvPr/>
            </p:nvGrpSpPr>
            <p:grpSpPr>
              <a:xfrm>
                <a:off x="4168541" y="3639523"/>
                <a:ext cx="31499" cy="26906"/>
                <a:chOff x="4168541" y="3639523"/>
                <a:chExt cx="31499" cy="26906"/>
              </a:xfrm>
            </p:grpSpPr>
            <p:sp>
              <p:nvSpPr>
                <p:cNvPr id="4180" name="Google Shape;4180;p89"/>
                <p:cNvSpPr/>
                <p:nvPr/>
              </p:nvSpPr>
              <p:spPr>
                <a:xfrm>
                  <a:off x="4168541" y="3639523"/>
                  <a:ext cx="31499" cy="26906"/>
                </a:xfrm>
                <a:custGeom>
                  <a:avLst/>
                  <a:gdLst/>
                  <a:ahLst/>
                  <a:cxnLst/>
                  <a:rect l="l" t="t" r="r" b="b"/>
                  <a:pathLst>
                    <a:path w="4005" h="3421" extrusionOk="0">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89"/>
                <p:cNvSpPr/>
                <p:nvPr/>
              </p:nvSpPr>
              <p:spPr>
                <a:xfrm>
                  <a:off x="4182713" y="3649197"/>
                  <a:ext cx="7716" cy="7621"/>
                </a:xfrm>
                <a:custGeom>
                  <a:avLst/>
                  <a:gdLst/>
                  <a:ahLst/>
                  <a:cxnLst/>
                  <a:rect l="l" t="t" r="r" b="b"/>
                  <a:pathLst>
                    <a:path w="981" h="969" extrusionOk="0">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2" name="Google Shape;4182;p89"/>
              <p:cNvGrpSpPr/>
              <p:nvPr/>
            </p:nvGrpSpPr>
            <p:grpSpPr>
              <a:xfrm>
                <a:off x="3965789" y="3393545"/>
                <a:ext cx="31405" cy="26945"/>
                <a:chOff x="3965789" y="3393545"/>
                <a:chExt cx="31405" cy="26945"/>
              </a:xfrm>
            </p:grpSpPr>
            <p:sp>
              <p:nvSpPr>
                <p:cNvPr id="4183" name="Google Shape;4183;p89"/>
                <p:cNvSpPr/>
                <p:nvPr/>
              </p:nvSpPr>
              <p:spPr>
                <a:xfrm>
                  <a:off x="3965789" y="3393545"/>
                  <a:ext cx="31405" cy="26945"/>
                </a:xfrm>
                <a:custGeom>
                  <a:avLst/>
                  <a:gdLst/>
                  <a:ahLst/>
                  <a:cxnLst/>
                  <a:rect l="l" t="t" r="r" b="b"/>
                  <a:pathLst>
                    <a:path w="3993" h="3426" extrusionOk="0">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89"/>
                <p:cNvSpPr/>
                <p:nvPr/>
              </p:nvSpPr>
              <p:spPr>
                <a:xfrm>
                  <a:off x="3978632" y="3403259"/>
                  <a:ext cx="8950" cy="7590"/>
                </a:xfrm>
                <a:custGeom>
                  <a:avLst/>
                  <a:gdLst/>
                  <a:ahLst/>
                  <a:cxnLst/>
                  <a:rect l="l" t="t" r="r" b="b"/>
                  <a:pathLst>
                    <a:path w="1138" h="965" extrusionOk="0">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5" name="Google Shape;4185;p89"/>
              <p:cNvGrpSpPr/>
              <p:nvPr/>
            </p:nvGrpSpPr>
            <p:grpSpPr>
              <a:xfrm>
                <a:off x="3925166" y="3491008"/>
                <a:ext cx="31405" cy="27001"/>
                <a:chOff x="3925166" y="3491008"/>
                <a:chExt cx="31405" cy="27001"/>
              </a:xfrm>
            </p:grpSpPr>
            <p:sp>
              <p:nvSpPr>
                <p:cNvPr id="4186" name="Google Shape;4186;p89"/>
                <p:cNvSpPr/>
                <p:nvPr/>
              </p:nvSpPr>
              <p:spPr>
                <a:xfrm>
                  <a:off x="3925166" y="3491008"/>
                  <a:ext cx="31405" cy="27001"/>
                </a:xfrm>
                <a:custGeom>
                  <a:avLst/>
                  <a:gdLst/>
                  <a:ahLst/>
                  <a:cxnLst/>
                  <a:rect l="l" t="t" r="r" b="b"/>
                  <a:pathLst>
                    <a:path w="3993" h="3433" extrusionOk="0">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89"/>
                <p:cNvSpPr/>
                <p:nvPr/>
              </p:nvSpPr>
              <p:spPr>
                <a:xfrm>
                  <a:off x="3939339" y="3500682"/>
                  <a:ext cx="7621" cy="7621"/>
                </a:xfrm>
                <a:custGeom>
                  <a:avLst/>
                  <a:gdLst/>
                  <a:ahLst/>
                  <a:cxnLst/>
                  <a:rect l="l" t="t" r="r" b="b"/>
                  <a:pathLst>
                    <a:path w="969" h="969" extrusionOk="0">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8" name="Google Shape;4188;p89"/>
              <p:cNvGrpSpPr/>
              <p:nvPr/>
            </p:nvGrpSpPr>
            <p:grpSpPr>
              <a:xfrm>
                <a:off x="3682845" y="3340976"/>
                <a:ext cx="31397" cy="26898"/>
                <a:chOff x="3682845" y="3340976"/>
                <a:chExt cx="31397" cy="26898"/>
              </a:xfrm>
            </p:grpSpPr>
            <p:sp>
              <p:nvSpPr>
                <p:cNvPr id="4189" name="Google Shape;4189;p89"/>
                <p:cNvSpPr/>
                <p:nvPr/>
              </p:nvSpPr>
              <p:spPr>
                <a:xfrm>
                  <a:off x="3682845" y="3340976"/>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89"/>
                <p:cNvSpPr/>
                <p:nvPr/>
              </p:nvSpPr>
              <p:spPr>
                <a:xfrm>
                  <a:off x="3695783" y="3350650"/>
                  <a:ext cx="8856" cy="7645"/>
                </a:xfrm>
                <a:custGeom>
                  <a:avLst/>
                  <a:gdLst/>
                  <a:ahLst/>
                  <a:cxnLst/>
                  <a:rect l="l" t="t" r="r" b="b"/>
                  <a:pathLst>
                    <a:path w="1126" h="972" extrusionOk="0">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1" name="Google Shape;4191;p89"/>
              <p:cNvGrpSpPr/>
              <p:nvPr/>
            </p:nvGrpSpPr>
            <p:grpSpPr>
              <a:xfrm>
                <a:off x="3795393" y="3353725"/>
                <a:ext cx="31499" cy="26993"/>
                <a:chOff x="3795393" y="3353725"/>
                <a:chExt cx="31499" cy="26993"/>
              </a:xfrm>
            </p:grpSpPr>
            <p:sp>
              <p:nvSpPr>
                <p:cNvPr id="4192" name="Google Shape;4192;p89"/>
                <p:cNvSpPr/>
                <p:nvPr/>
              </p:nvSpPr>
              <p:spPr>
                <a:xfrm>
                  <a:off x="3795393" y="3353725"/>
                  <a:ext cx="31499" cy="26993"/>
                </a:xfrm>
                <a:custGeom>
                  <a:avLst/>
                  <a:gdLst/>
                  <a:ahLst/>
                  <a:cxnLst/>
                  <a:rect l="l" t="t" r="r" b="b"/>
                  <a:pathLst>
                    <a:path w="4005" h="3432" extrusionOk="0">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89"/>
                <p:cNvSpPr/>
                <p:nvPr/>
              </p:nvSpPr>
              <p:spPr>
                <a:xfrm>
                  <a:off x="3809668" y="3363399"/>
                  <a:ext cx="7613" cy="7613"/>
                </a:xfrm>
                <a:custGeom>
                  <a:avLst/>
                  <a:gdLst/>
                  <a:ahLst/>
                  <a:cxnLst/>
                  <a:rect l="l" t="t" r="r" b="b"/>
                  <a:pathLst>
                    <a:path w="968" h="968" extrusionOk="0">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4" name="Google Shape;4194;p89"/>
              <p:cNvGrpSpPr/>
              <p:nvPr/>
            </p:nvGrpSpPr>
            <p:grpSpPr>
              <a:xfrm>
                <a:off x="4176909" y="4363221"/>
                <a:ext cx="38924" cy="33316"/>
                <a:chOff x="4176909" y="4363221"/>
                <a:chExt cx="38924" cy="33316"/>
              </a:xfrm>
            </p:grpSpPr>
            <p:sp>
              <p:nvSpPr>
                <p:cNvPr id="4195" name="Google Shape;4195;p89"/>
                <p:cNvSpPr/>
                <p:nvPr/>
              </p:nvSpPr>
              <p:spPr>
                <a:xfrm>
                  <a:off x="4176909" y="4363221"/>
                  <a:ext cx="38924" cy="33316"/>
                </a:xfrm>
                <a:custGeom>
                  <a:avLst/>
                  <a:gdLst/>
                  <a:ahLst/>
                  <a:cxnLst/>
                  <a:rect l="l" t="t" r="r" b="b"/>
                  <a:pathLst>
                    <a:path w="4949" h="4236" extrusionOk="0">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89"/>
                <p:cNvSpPr/>
                <p:nvPr/>
              </p:nvSpPr>
              <p:spPr>
                <a:xfrm>
                  <a:off x="4192230" y="4372934"/>
                  <a:ext cx="13897" cy="13992"/>
                </a:xfrm>
                <a:custGeom>
                  <a:avLst/>
                  <a:gdLst/>
                  <a:ahLst/>
                  <a:cxnLst/>
                  <a:rect l="l" t="t" r="r" b="b"/>
                  <a:pathLst>
                    <a:path w="1767" h="1779" extrusionOk="0">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7" name="Google Shape;4197;p89"/>
              <p:cNvGrpSpPr/>
              <p:nvPr/>
            </p:nvGrpSpPr>
            <p:grpSpPr>
              <a:xfrm>
                <a:off x="4226191" y="4007660"/>
                <a:ext cx="33560" cy="28770"/>
                <a:chOff x="4226191" y="4007660"/>
                <a:chExt cx="33560" cy="28770"/>
              </a:xfrm>
            </p:grpSpPr>
            <p:sp>
              <p:nvSpPr>
                <p:cNvPr id="4198" name="Google Shape;4198;p89"/>
                <p:cNvSpPr/>
                <p:nvPr/>
              </p:nvSpPr>
              <p:spPr>
                <a:xfrm>
                  <a:off x="4226191" y="4007660"/>
                  <a:ext cx="33560" cy="28770"/>
                </a:xfrm>
                <a:custGeom>
                  <a:avLst/>
                  <a:gdLst/>
                  <a:ahLst/>
                  <a:cxnLst/>
                  <a:rect l="l" t="t" r="r" b="b"/>
                  <a:pathLst>
                    <a:path w="4267" h="3658" extrusionOk="0">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89"/>
                <p:cNvSpPr/>
                <p:nvPr/>
              </p:nvSpPr>
              <p:spPr>
                <a:xfrm>
                  <a:off x="4239129" y="4017397"/>
                  <a:ext cx="10948" cy="9383"/>
                </a:xfrm>
                <a:custGeom>
                  <a:avLst/>
                  <a:gdLst/>
                  <a:ahLst/>
                  <a:cxnLst/>
                  <a:rect l="l" t="t" r="r" b="b"/>
                  <a:pathLst>
                    <a:path w="1392" h="1193" extrusionOk="0">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0" name="Google Shape;4200;p89"/>
              <p:cNvGrpSpPr/>
              <p:nvPr/>
            </p:nvGrpSpPr>
            <p:grpSpPr>
              <a:xfrm>
                <a:off x="3597785" y="3377045"/>
                <a:ext cx="33591" cy="28699"/>
                <a:chOff x="3597785" y="3377045"/>
                <a:chExt cx="33591" cy="28699"/>
              </a:xfrm>
            </p:grpSpPr>
            <p:sp>
              <p:nvSpPr>
                <p:cNvPr id="4201" name="Google Shape;4201;p89"/>
                <p:cNvSpPr/>
                <p:nvPr/>
              </p:nvSpPr>
              <p:spPr>
                <a:xfrm>
                  <a:off x="3597785" y="3377045"/>
                  <a:ext cx="33591" cy="28699"/>
                </a:xfrm>
                <a:custGeom>
                  <a:avLst/>
                  <a:gdLst/>
                  <a:ahLst/>
                  <a:cxnLst/>
                  <a:rect l="l" t="t" r="r" b="b"/>
                  <a:pathLst>
                    <a:path w="4271" h="3649" extrusionOk="0">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89"/>
                <p:cNvSpPr/>
                <p:nvPr/>
              </p:nvSpPr>
              <p:spPr>
                <a:xfrm>
                  <a:off x="3612343" y="3386703"/>
                  <a:ext cx="9328" cy="9336"/>
                </a:xfrm>
                <a:custGeom>
                  <a:avLst/>
                  <a:gdLst/>
                  <a:ahLst/>
                  <a:cxnLst/>
                  <a:rect l="l" t="t" r="r" b="b"/>
                  <a:pathLst>
                    <a:path w="1186" h="1187" extrusionOk="0">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89"/>
              <p:cNvGrpSpPr/>
              <p:nvPr/>
            </p:nvGrpSpPr>
            <p:grpSpPr>
              <a:xfrm>
                <a:off x="3887870" y="3669796"/>
                <a:ext cx="33591" cy="28692"/>
                <a:chOff x="3887870" y="3669796"/>
                <a:chExt cx="33591" cy="28692"/>
              </a:xfrm>
            </p:grpSpPr>
            <p:sp>
              <p:nvSpPr>
                <p:cNvPr id="4204" name="Google Shape;4204;p89"/>
                <p:cNvSpPr/>
                <p:nvPr/>
              </p:nvSpPr>
              <p:spPr>
                <a:xfrm>
                  <a:off x="3887870" y="3669796"/>
                  <a:ext cx="33591" cy="28692"/>
                </a:xfrm>
                <a:custGeom>
                  <a:avLst/>
                  <a:gdLst/>
                  <a:ahLst/>
                  <a:cxnLst/>
                  <a:rect l="l" t="t" r="r" b="b"/>
                  <a:pathLst>
                    <a:path w="4271" h="3648" extrusionOk="0">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89"/>
                <p:cNvSpPr/>
                <p:nvPr/>
              </p:nvSpPr>
              <p:spPr>
                <a:xfrm>
                  <a:off x="3902428" y="3679454"/>
                  <a:ext cx="9422" cy="9328"/>
                </a:xfrm>
                <a:custGeom>
                  <a:avLst/>
                  <a:gdLst/>
                  <a:ahLst/>
                  <a:cxnLst/>
                  <a:rect l="l" t="t" r="r" b="b"/>
                  <a:pathLst>
                    <a:path w="1198" h="1186" extrusionOk="0">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6" name="Google Shape;4206;p89"/>
              <p:cNvGrpSpPr/>
              <p:nvPr/>
            </p:nvGrpSpPr>
            <p:grpSpPr>
              <a:xfrm>
                <a:off x="3818320" y="3481625"/>
                <a:ext cx="33497" cy="28770"/>
                <a:chOff x="3818320" y="3481625"/>
                <a:chExt cx="33497" cy="28770"/>
              </a:xfrm>
            </p:grpSpPr>
            <p:sp>
              <p:nvSpPr>
                <p:cNvPr id="4207" name="Google Shape;4207;p89"/>
                <p:cNvSpPr/>
                <p:nvPr/>
              </p:nvSpPr>
              <p:spPr>
                <a:xfrm>
                  <a:off x="3818320" y="3481625"/>
                  <a:ext cx="33497" cy="28770"/>
                </a:xfrm>
                <a:custGeom>
                  <a:avLst/>
                  <a:gdLst/>
                  <a:ahLst/>
                  <a:cxnLst/>
                  <a:rect l="l" t="t" r="r" b="b"/>
                  <a:pathLst>
                    <a:path w="4259" h="3658" extrusionOk="0">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89"/>
                <p:cNvSpPr/>
                <p:nvPr/>
              </p:nvSpPr>
              <p:spPr>
                <a:xfrm>
                  <a:off x="3831258" y="3491362"/>
                  <a:ext cx="10956" cy="9375"/>
                </a:xfrm>
                <a:custGeom>
                  <a:avLst/>
                  <a:gdLst/>
                  <a:ahLst/>
                  <a:cxnLst/>
                  <a:rect l="l" t="t" r="r" b="b"/>
                  <a:pathLst>
                    <a:path w="1393" h="1192" extrusionOk="0">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9" name="Google Shape;4209;p89"/>
              <p:cNvGrpSpPr/>
              <p:nvPr/>
            </p:nvGrpSpPr>
            <p:grpSpPr>
              <a:xfrm>
                <a:off x="4278139" y="4120948"/>
                <a:ext cx="37492" cy="32129"/>
                <a:chOff x="4278139" y="4120948"/>
                <a:chExt cx="37492" cy="32129"/>
              </a:xfrm>
            </p:grpSpPr>
            <p:sp>
              <p:nvSpPr>
                <p:cNvPr id="4210" name="Google Shape;4210;p89"/>
                <p:cNvSpPr/>
                <p:nvPr/>
              </p:nvSpPr>
              <p:spPr>
                <a:xfrm>
                  <a:off x="4278139" y="4120948"/>
                  <a:ext cx="37492" cy="32129"/>
                </a:xfrm>
                <a:custGeom>
                  <a:avLst/>
                  <a:gdLst/>
                  <a:ahLst/>
                  <a:cxnLst/>
                  <a:rect l="l" t="t" r="r" b="b"/>
                  <a:pathLst>
                    <a:path w="4767" h="4085" extrusionOk="0">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89"/>
                <p:cNvSpPr/>
                <p:nvPr/>
              </p:nvSpPr>
              <p:spPr>
                <a:xfrm>
                  <a:off x="4290983" y="4130614"/>
                  <a:ext cx="14943" cy="12812"/>
                </a:xfrm>
                <a:custGeom>
                  <a:avLst/>
                  <a:gdLst/>
                  <a:ahLst/>
                  <a:cxnLst/>
                  <a:rect l="l" t="t" r="r" b="b"/>
                  <a:pathLst>
                    <a:path w="1900" h="1629" extrusionOk="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2" name="Google Shape;4212;p89"/>
              <p:cNvGrpSpPr/>
              <p:nvPr/>
            </p:nvGrpSpPr>
            <p:grpSpPr>
              <a:xfrm>
                <a:off x="4419898" y="3977388"/>
                <a:ext cx="33497" cy="28692"/>
                <a:chOff x="4419898" y="3977388"/>
                <a:chExt cx="33497" cy="28692"/>
              </a:xfrm>
            </p:grpSpPr>
            <p:sp>
              <p:nvSpPr>
                <p:cNvPr id="4213" name="Google Shape;4213;p89"/>
                <p:cNvSpPr/>
                <p:nvPr/>
              </p:nvSpPr>
              <p:spPr>
                <a:xfrm>
                  <a:off x="4419898" y="3977388"/>
                  <a:ext cx="33497" cy="28692"/>
                </a:xfrm>
                <a:custGeom>
                  <a:avLst/>
                  <a:gdLst/>
                  <a:ahLst/>
                  <a:cxnLst/>
                  <a:rect l="l" t="t" r="r" b="b"/>
                  <a:pathLst>
                    <a:path w="4259" h="3648" extrusionOk="0">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89"/>
                <p:cNvSpPr/>
                <p:nvPr/>
              </p:nvSpPr>
              <p:spPr>
                <a:xfrm>
                  <a:off x="4432742" y="3987046"/>
                  <a:ext cx="11042" cy="9399"/>
                </a:xfrm>
                <a:custGeom>
                  <a:avLst/>
                  <a:gdLst/>
                  <a:ahLst/>
                  <a:cxnLst/>
                  <a:rect l="l" t="t" r="r" b="b"/>
                  <a:pathLst>
                    <a:path w="1404" h="1195" extrusionOk="0">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89"/>
              <p:cNvGrpSpPr/>
              <p:nvPr/>
            </p:nvGrpSpPr>
            <p:grpSpPr>
              <a:xfrm>
                <a:off x="4158930" y="4034684"/>
                <a:ext cx="33497" cy="28762"/>
                <a:chOff x="4158930" y="4034684"/>
                <a:chExt cx="33497" cy="28762"/>
              </a:xfrm>
            </p:grpSpPr>
            <p:sp>
              <p:nvSpPr>
                <p:cNvPr id="4216" name="Google Shape;4216;p89"/>
                <p:cNvSpPr/>
                <p:nvPr/>
              </p:nvSpPr>
              <p:spPr>
                <a:xfrm>
                  <a:off x="4158930" y="4034684"/>
                  <a:ext cx="33497" cy="28762"/>
                </a:xfrm>
                <a:custGeom>
                  <a:avLst/>
                  <a:gdLst/>
                  <a:ahLst/>
                  <a:cxnLst/>
                  <a:rect l="l" t="t" r="r" b="b"/>
                  <a:pathLst>
                    <a:path w="4259" h="3657" extrusionOk="0">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89"/>
                <p:cNvSpPr/>
                <p:nvPr/>
              </p:nvSpPr>
              <p:spPr>
                <a:xfrm>
                  <a:off x="4173385" y="4044319"/>
                  <a:ext cx="9336" cy="9430"/>
                </a:xfrm>
                <a:custGeom>
                  <a:avLst/>
                  <a:gdLst/>
                  <a:ahLst/>
                  <a:cxnLst/>
                  <a:rect l="l" t="t" r="r" b="b"/>
                  <a:pathLst>
                    <a:path w="1187" h="1199" extrusionOk="0">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8" name="Google Shape;4218;p89"/>
              <p:cNvGrpSpPr/>
              <p:nvPr/>
            </p:nvGrpSpPr>
            <p:grpSpPr>
              <a:xfrm>
                <a:off x="4134949" y="3957049"/>
                <a:ext cx="33497" cy="28770"/>
                <a:chOff x="4134949" y="3957049"/>
                <a:chExt cx="33497" cy="28770"/>
              </a:xfrm>
            </p:grpSpPr>
            <p:sp>
              <p:nvSpPr>
                <p:cNvPr id="4219" name="Google Shape;4219;p89"/>
                <p:cNvSpPr/>
                <p:nvPr/>
              </p:nvSpPr>
              <p:spPr>
                <a:xfrm>
                  <a:off x="4134949" y="3957049"/>
                  <a:ext cx="33497" cy="28770"/>
                </a:xfrm>
                <a:custGeom>
                  <a:avLst/>
                  <a:gdLst/>
                  <a:ahLst/>
                  <a:cxnLst/>
                  <a:rect l="l" t="t" r="r" b="b"/>
                  <a:pathLst>
                    <a:path w="4259" h="3658" extrusionOk="0">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89"/>
                <p:cNvSpPr/>
                <p:nvPr/>
              </p:nvSpPr>
              <p:spPr>
                <a:xfrm>
                  <a:off x="4147793" y="3966778"/>
                  <a:ext cx="10956" cy="9383"/>
                </a:xfrm>
                <a:custGeom>
                  <a:avLst/>
                  <a:gdLst/>
                  <a:ahLst/>
                  <a:cxnLst/>
                  <a:rect l="l" t="t" r="r" b="b"/>
                  <a:pathLst>
                    <a:path w="1393" h="1193" extrusionOk="0">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89"/>
              <p:cNvGrpSpPr/>
              <p:nvPr/>
            </p:nvGrpSpPr>
            <p:grpSpPr>
              <a:xfrm>
                <a:off x="4193653" y="4184403"/>
                <a:ext cx="43580" cy="37264"/>
                <a:chOff x="4193653" y="4184403"/>
                <a:chExt cx="43580" cy="37264"/>
              </a:xfrm>
            </p:grpSpPr>
            <p:sp>
              <p:nvSpPr>
                <p:cNvPr id="4222" name="Google Shape;4222;p89"/>
                <p:cNvSpPr/>
                <p:nvPr/>
              </p:nvSpPr>
              <p:spPr>
                <a:xfrm>
                  <a:off x="4193653" y="4184403"/>
                  <a:ext cx="43580" cy="37264"/>
                </a:xfrm>
                <a:custGeom>
                  <a:avLst/>
                  <a:gdLst/>
                  <a:ahLst/>
                  <a:cxnLst/>
                  <a:rect l="l" t="t" r="r" b="b"/>
                  <a:pathLst>
                    <a:path w="5541" h="4738" extrusionOk="0">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89"/>
                <p:cNvSpPr/>
                <p:nvPr/>
              </p:nvSpPr>
              <p:spPr>
                <a:xfrm>
                  <a:off x="4206591" y="4194069"/>
                  <a:ext cx="20944" cy="17948"/>
                </a:xfrm>
                <a:custGeom>
                  <a:avLst/>
                  <a:gdLst/>
                  <a:ahLst/>
                  <a:cxnLst/>
                  <a:rect l="l" t="t" r="r" b="b"/>
                  <a:pathLst>
                    <a:path w="2663" h="2282" extrusionOk="0">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4" name="Google Shape;4224;p89"/>
              <p:cNvGrpSpPr/>
              <p:nvPr/>
            </p:nvGrpSpPr>
            <p:grpSpPr>
              <a:xfrm>
                <a:off x="4343600" y="3943844"/>
                <a:ext cx="43580" cy="37312"/>
                <a:chOff x="4343600" y="3943844"/>
                <a:chExt cx="43580" cy="37312"/>
              </a:xfrm>
            </p:grpSpPr>
            <p:sp>
              <p:nvSpPr>
                <p:cNvPr id="4225" name="Google Shape;4225;p89"/>
                <p:cNvSpPr/>
                <p:nvPr/>
              </p:nvSpPr>
              <p:spPr>
                <a:xfrm>
                  <a:off x="4343600" y="3943844"/>
                  <a:ext cx="43580" cy="37312"/>
                </a:xfrm>
                <a:custGeom>
                  <a:avLst/>
                  <a:gdLst/>
                  <a:ahLst/>
                  <a:cxnLst/>
                  <a:rect l="l" t="t" r="r" b="b"/>
                  <a:pathLst>
                    <a:path w="5541" h="4744" extrusionOk="0">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89"/>
                <p:cNvSpPr/>
                <p:nvPr/>
              </p:nvSpPr>
              <p:spPr>
                <a:xfrm>
                  <a:off x="4359581" y="3953557"/>
                  <a:ext cx="17893" cy="17893"/>
                </a:xfrm>
                <a:custGeom>
                  <a:avLst/>
                  <a:gdLst/>
                  <a:ahLst/>
                  <a:cxnLst/>
                  <a:rect l="l" t="t" r="r" b="b"/>
                  <a:pathLst>
                    <a:path w="2275" h="2275" extrusionOk="0">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7" name="Google Shape;4227;p89"/>
              <p:cNvGrpSpPr/>
              <p:nvPr/>
            </p:nvGrpSpPr>
            <p:grpSpPr>
              <a:xfrm>
                <a:off x="4172339" y="3381693"/>
                <a:ext cx="31499" cy="27001"/>
                <a:chOff x="4172339" y="3381693"/>
                <a:chExt cx="31499" cy="27001"/>
              </a:xfrm>
            </p:grpSpPr>
            <p:sp>
              <p:nvSpPr>
                <p:cNvPr id="4228" name="Google Shape;4228;p89"/>
                <p:cNvSpPr/>
                <p:nvPr/>
              </p:nvSpPr>
              <p:spPr>
                <a:xfrm>
                  <a:off x="4172339" y="3381693"/>
                  <a:ext cx="31499" cy="27001"/>
                </a:xfrm>
                <a:custGeom>
                  <a:avLst/>
                  <a:gdLst/>
                  <a:ahLst/>
                  <a:cxnLst/>
                  <a:rect l="l" t="t" r="r" b="b"/>
                  <a:pathLst>
                    <a:path w="4005" h="3433" extrusionOk="0">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89"/>
                <p:cNvSpPr/>
                <p:nvPr/>
              </p:nvSpPr>
              <p:spPr>
                <a:xfrm>
                  <a:off x="4185285" y="3391367"/>
                  <a:ext cx="8856" cy="7605"/>
                </a:xfrm>
                <a:custGeom>
                  <a:avLst/>
                  <a:gdLst/>
                  <a:ahLst/>
                  <a:cxnLst/>
                  <a:rect l="l" t="t" r="r" b="b"/>
                  <a:pathLst>
                    <a:path w="1126" h="967" extrusionOk="0">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33"/>
        <p:cNvGrpSpPr/>
        <p:nvPr/>
      </p:nvGrpSpPr>
      <p:grpSpPr>
        <a:xfrm>
          <a:off x="0" y="0"/>
          <a:ext cx="0" cy="0"/>
          <a:chOff x="0" y="0"/>
          <a:chExt cx="0" cy="0"/>
        </a:xfrm>
      </p:grpSpPr>
      <p:grpSp>
        <p:nvGrpSpPr>
          <p:cNvPr id="4234" name="Google Shape;4234;p90"/>
          <p:cNvGrpSpPr/>
          <p:nvPr/>
        </p:nvGrpSpPr>
        <p:grpSpPr>
          <a:xfrm>
            <a:off x="729274" y="969771"/>
            <a:ext cx="2507799" cy="206239"/>
            <a:chOff x="106648" y="895722"/>
            <a:chExt cx="4481413" cy="374300"/>
          </a:xfrm>
        </p:grpSpPr>
        <p:grpSp>
          <p:nvGrpSpPr>
            <p:cNvPr id="4235" name="Google Shape;4235;p90"/>
            <p:cNvGrpSpPr/>
            <p:nvPr/>
          </p:nvGrpSpPr>
          <p:grpSpPr>
            <a:xfrm>
              <a:off x="2233276" y="895722"/>
              <a:ext cx="1082667" cy="223591"/>
              <a:chOff x="4808316" y="2800065"/>
              <a:chExt cx="1999386" cy="412910"/>
            </a:xfrm>
          </p:grpSpPr>
          <p:sp>
            <p:nvSpPr>
              <p:cNvPr id="4236" name="Google Shape;4236;p90"/>
              <p:cNvSpPr/>
              <p:nvPr/>
            </p:nvSpPr>
            <p:spPr>
              <a:xfrm>
                <a:off x="4849302"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7" name="Google Shape;4237;p90"/>
              <p:cNvGrpSpPr/>
              <p:nvPr/>
            </p:nvGrpSpPr>
            <p:grpSpPr>
              <a:xfrm>
                <a:off x="4808316" y="2800065"/>
                <a:ext cx="92400" cy="411825"/>
                <a:chOff x="845575" y="2563700"/>
                <a:chExt cx="92400" cy="411825"/>
              </a:xfrm>
            </p:grpSpPr>
            <p:cxnSp>
              <p:nvCxnSpPr>
                <p:cNvPr id="4238" name="Google Shape;4238;p90"/>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239" name="Google Shape;4239;p90"/>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40" name="Google Shape;4240;p90"/>
            <p:cNvGrpSpPr/>
            <p:nvPr/>
          </p:nvGrpSpPr>
          <p:grpSpPr>
            <a:xfrm>
              <a:off x="106648" y="895722"/>
              <a:ext cx="1088401" cy="223591"/>
              <a:chOff x="881025" y="2800065"/>
              <a:chExt cx="2009975" cy="412910"/>
            </a:xfrm>
          </p:grpSpPr>
          <p:sp>
            <p:nvSpPr>
              <p:cNvPr id="4241" name="Google Shape;4241;p90"/>
              <p:cNvSpPr/>
              <p:nvPr/>
            </p:nvSpPr>
            <p:spPr>
              <a:xfrm>
                <a:off x="932600"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2" name="Google Shape;4242;p90"/>
              <p:cNvGrpSpPr/>
              <p:nvPr/>
            </p:nvGrpSpPr>
            <p:grpSpPr>
              <a:xfrm>
                <a:off x="881025" y="2800065"/>
                <a:ext cx="92400" cy="411825"/>
                <a:chOff x="845575" y="2563700"/>
                <a:chExt cx="92400" cy="411825"/>
              </a:xfrm>
            </p:grpSpPr>
            <p:cxnSp>
              <p:nvCxnSpPr>
                <p:cNvPr id="4243" name="Google Shape;4243;p90"/>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244" name="Google Shape;4244;p90"/>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45" name="Google Shape;4245;p90"/>
            <p:cNvGrpSpPr/>
            <p:nvPr/>
          </p:nvGrpSpPr>
          <p:grpSpPr>
            <a:xfrm>
              <a:off x="1172346" y="1047018"/>
              <a:ext cx="1083151" cy="223003"/>
              <a:chOff x="2849073" y="3079467"/>
              <a:chExt cx="2000279" cy="411825"/>
            </a:xfrm>
          </p:grpSpPr>
          <p:sp>
            <p:nvSpPr>
              <p:cNvPr id="4246" name="Google Shape;4246;p90"/>
              <p:cNvSpPr/>
              <p:nvPr/>
            </p:nvSpPr>
            <p:spPr>
              <a:xfrm>
                <a:off x="2890952" y="3079475"/>
                <a:ext cx="19584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7" name="Google Shape;4247;p90"/>
              <p:cNvGrpSpPr/>
              <p:nvPr/>
            </p:nvGrpSpPr>
            <p:grpSpPr>
              <a:xfrm rot="10800000">
                <a:off x="2849073" y="3079467"/>
                <a:ext cx="92400" cy="411825"/>
                <a:chOff x="2070100" y="2563700"/>
                <a:chExt cx="92400" cy="411825"/>
              </a:xfrm>
            </p:grpSpPr>
            <p:cxnSp>
              <p:nvCxnSpPr>
                <p:cNvPr id="4248" name="Google Shape;4248;p90"/>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249" name="Google Shape;4249;p90"/>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0" name="Google Shape;4250;p90"/>
            <p:cNvGrpSpPr/>
            <p:nvPr/>
          </p:nvGrpSpPr>
          <p:grpSpPr>
            <a:xfrm>
              <a:off x="3290132" y="1047018"/>
              <a:ext cx="1297929" cy="223003"/>
              <a:chOff x="6760035" y="3079467"/>
              <a:chExt cx="2396914" cy="411825"/>
            </a:xfrm>
          </p:grpSpPr>
          <p:sp>
            <p:nvSpPr>
              <p:cNvPr id="4251" name="Google Shape;4251;p90"/>
              <p:cNvSpPr/>
              <p:nvPr/>
            </p:nvSpPr>
            <p:spPr>
              <a:xfrm>
                <a:off x="6807650" y="3079475"/>
                <a:ext cx="23493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2" name="Google Shape;4252;p90"/>
              <p:cNvGrpSpPr/>
              <p:nvPr/>
            </p:nvGrpSpPr>
            <p:grpSpPr>
              <a:xfrm rot="10800000">
                <a:off x="6760035" y="3079467"/>
                <a:ext cx="92400" cy="411825"/>
                <a:chOff x="2070100" y="2563700"/>
                <a:chExt cx="92400" cy="411825"/>
              </a:xfrm>
            </p:grpSpPr>
            <p:cxnSp>
              <p:nvCxnSpPr>
                <p:cNvPr id="4253" name="Google Shape;4253;p90"/>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254" name="Google Shape;4254;p90"/>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255" name="Google Shape;4255;p90"/>
          <p:cNvGrpSpPr/>
          <p:nvPr/>
        </p:nvGrpSpPr>
        <p:grpSpPr>
          <a:xfrm>
            <a:off x="2147036" y="3369142"/>
            <a:ext cx="1086701" cy="799429"/>
            <a:chOff x="2183288" y="3555572"/>
            <a:chExt cx="1136241" cy="835873"/>
          </a:xfrm>
        </p:grpSpPr>
        <p:sp>
          <p:nvSpPr>
            <p:cNvPr id="4256" name="Google Shape;4256;p90"/>
            <p:cNvSpPr/>
            <p:nvPr/>
          </p:nvSpPr>
          <p:spPr>
            <a:xfrm>
              <a:off x="2673740"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7" name="Google Shape;4257;p90"/>
            <p:cNvGrpSpPr/>
            <p:nvPr/>
          </p:nvGrpSpPr>
          <p:grpSpPr>
            <a:xfrm>
              <a:off x="2205895" y="3637269"/>
              <a:ext cx="1089848" cy="724993"/>
              <a:chOff x="2205895" y="3637269"/>
              <a:chExt cx="1089848" cy="724993"/>
            </a:xfrm>
          </p:grpSpPr>
          <p:sp>
            <p:nvSpPr>
              <p:cNvPr id="4258" name="Google Shape;4258;p90"/>
              <p:cNvSpPr/>
              <p:nvPr/>
            </p:nvSpPr>
            <p:spPr>
              <a:xfrm>
                <a:off x="2205895" y="4204394"/>
                <a:ext cx="555376" cy="157849"/>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90"/>
              <p:cNvSpPr/>
              <p:nvPr/>
            </p:nvSpPr>
            <p:spPr>
              <a:xfrm>
                <a:off x="2206834" y="3993916"/>
                <a:ext cx="218757" cy="153401"/>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90"/>
              <p:cNvSpPr/>
              <p:nvPr/>
            </p:nvSpPr>
            <p:spPr>
              <a:xfrm>
                <a:off x="2487003" y="3847747"/>
                <a:ext cx="808740" cy="157849"/>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90"/>
              <p:cNvSpPr/>
              <p:nvPr/>
            </p:nvSpPr>
            <p:spPr>
              <a:xfrm>
                <a:off x="2919192" y="3637269"/>
                <a:ext cx="375081" cy="14849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90"/>
              <p:cNvSpPr/>
              <p:nvPr/>
            </p:nvSpPr>
            <p:spPr>
              <a:xfrm>
                <a:off x="2233143" y="3637269"/>
                <a:ext cx="621199" cy="1169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90"/>
              <p:cNvSpPr/>
              <p:nvPr/>
            </p:nvSpPr>
            <p:spPr>
              <a:xfrm>
                <a:off x="3004568"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4" name="Google Shape;4264;p90"/>
            <p:cNvSpPr/>
            <p:nvPr/>
          </p:nvSpPr>
          <p:spPr>
            <a:xfrm rot="5400000">
              <a:off x="2852961" y="3612770"/>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65" name="Google Shape;4265;p90"/>
            <p:cNvCxnSpPr/>
            <p:nvPr/>
          </p:nvCxnSpPr>
          <p:spPr>
            <a:xfrm>
              <a:off x="2887992" y="3555572"/>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4266" name="Google Shape;4266;p90"/>
            <p:cNvGrpSpPr/>
            <p:nvPr/>
          </p:nvGrpSpPr>
          <p:grpSpPr>
            <a:xfrm>
              <a:off x="3173850" y="3779426"/>
              <a:ext cx="145679" cy="70048"/>
              <a:chOff x="3173850" y="3779426"/>
              <a:chExt cx="145679" cy="70048"/>
            </a:xfrm>
          </p:grpSpPr>
          <p:cxnSp>
            <p:nvCxnSpPr>
              <p:cNvPr id="4267" name="Google Shape;4267;p90"/>
              <p:cNvCxnSpPr/>
              <p:nvPr/>
            </p:nvCxnSpPr>
            <p:spPr>
              <a:xfrm rot="10800000">
                <a:off x="3173850" y="3817250"/>
                <a:ext cx="94500" cy="0"/>
              </a:xfrm>
              <a:prstGeom prst="straightConnector1">
                <a:avLst/>
              </a:prstGeom>
              <a:noFill/>
              <a:ln w="9525" cap="flat" cmpd="sng">
                <a:solidFill>
                  <a:srgbClr val="BAC8D3"/>
                </a:solidFill>
                <a:prstDash val="solid"/>
                <a:round/>
                <a:headEnd type="none" w="med" len="med"/>
                <a:tailEnd type="diamond" w="med" len="med"/>
              </a:ln>
            </p:spPr>
          </p:cxnSp>
          <p:sp>
            <p:nvSpPr>
              <p:cNvPr id="4268" name="Google Shape;4268;p90"/>
              <p:cNvSpPr/>
              <p:nvPr/>
            </p:nvSpPr>
            <p:spPr>
              <a:xfrm rot="5400000">
                <a:off x="3254146" y="378409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9" name="Google Shape;4269;p90"/>
            <p:cNvGrpSpPr/>
            <p:nvPr/>
          </p:nvGrpSpPr>
          <p:grpSpPr>
            <a:xfrm>
              <a:off x="2183288" y="4139483"/>
              <a:ext cx="145133" cy="70048"/>
              <a:chOff x="2183288" y="4139483"/>
              <a:chExt cx="145133" cy="70048"/>
            </a:xfrm>
          </p:grpSpPr>
          <p:cxnSp>
            <p:nvCxnSpPr>
              <p:cNvPr id="4270" name="Google Shape;4270;p90"/>
              <p:cNvCxnSpPr/>
              <p:nvPr/>
            </p:nvCxnSpPr>
            <p:spPr>
              <a:xfrm rot="10800000">
                <a:off x="2239021" y="4174494"/>
                <a:ext cx="89400" cy="0"/>
              </a:xfrm>
              <a:prstGeom prst="straightConnector1">
                <a:avLst/>
              </a:prstGeom>
              <a:noFill/>
              <a:ln w="9525" cap="flat" cmpd="sng">
                <a:solidFill>
                  <a:srgbClr val="BAC8D3"/>
                </a:solidFill>
                <a:prstDash val="solid"/>
                <a:round/>
                <a:headEnd type="diamond" w="med" len="med"/>
                <a:tailEnd type="none" w="med" len="med"/>
              </a:ln>
            </p:spPr>
          </p:cxnSp>
          <p:sp>
            <p:nvSpPr>
              <p:cNvPr id="4271" name="Google Shape;4271;p90"/>
              <p:cNvSpPr/>
              <p:nvPr/>
            </p:nvSpPr>
            <p:spPr>
              <a:xfrm rot="5400000">
                <a:off x="2178622" y="4144149"/>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2" name="Google Shape;4272;p90"/>
            <p:cNvSpPr/>
            <p:nvPr/>
          </p:nvSpPr>
          <p:spPr>
            <a:xfrm rot="5400000">
              <a:off x="2420934" y="3967554"/>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73" name="Google Shape;4273;p90"/>
            <p:cNvCxnSpPr/>
            <p:nvPr/>
          </p:nvCxnSpPr>
          <p:spPr>
            <a:xfrm>
              <a:off x="2455973" y="3911736"/>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4274" name="Google Shape;4274;p90"/>
            <p:cNvGrpSpPr/>
            <p:nvPr/>
          </p:nvGrpSpPr>
          <p:grpSpPr>
            <a:xfrm>
              <a:off x="2943836" y="4268886"/>
              <a:ext cx="60717" cy="122559"/>
              <a:chOff x="2943836" y="4268886"/>
              <a:chExt cx="60717" cy="122559"/>
            </a:xfrm>
          </p:grpSpPr>
          <p:sp>
            <p:nvSpPr>
              <p:cNvPr id="4275" name="Google Shape;4275;p90"/>
              <p:cNvSpPr/>
              <p:nvPr/>
            </p:nvSpPr>
            <p:spPr>
              <a:xfrm rot="5400000">
                <a:off x="2939170" y="432606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76" name="Google Shape;4276;p90"/>
              <p:cNvCxnSpPr/>
              <p:nvPr/>
            </p:nvCxnSpPr>
            <p:spPr>
              <a:xfrm>
                <a:off x="2974204" y="4268886"/>
                <a:ext cx="0" cy="52500"/>
              </a:xfrm>
              <a:prstGeom prst="straightConnector1">
                <a:avLst/>
              </a:prstGeom>
              <a:noFill/>
              <a:ln w="9525" cap="flat" cmpd="sng">
                <a:solidFill>
                  <a:srgbClr val="BAC8D3"/>
                </a:solidFill>
                <a:prstDash val="solid"/>
                <a:round/>
                <a:headEnd type="diamond" w="med" len="med"/>
                <a:tailEnd type="none" w="med" len="med"/>
              </a:ln>
            </p:spPr>
          </p:cxnSp>
        </p:grpSp>
      </p:grpSp>
      <p:grpSp>
        <p:nvGrpSpPr>
          <p:cNvPr id="4277" name="Google Shape;4277;p90"/>
          <p:cNvGrpSpPr/>
          <p:nvPr/>
        </p:nvGrpSpPr>
        <p:grpSpPr>
          <a:xfrm>
            <a:off x="3409981" y="1290142"/>
            <a:ext cx="1675870" cy="758251"/>
            <a:chOff x="3530532" y="1496185"/>
            <a:chExt cx="1562000" cy="706730"/>
          </a:xfrm>
        </p:grpSpPr>
        <p:cxnSp>
          <p:nvCxnSpPr>
            <p:cNvPr id="4278" name="Google Shape;4278;p90"/>
            <p:cNvCxnSpPr/>
            <p:nvPr/>
          </p:nvCxnSpPr>
          <p:spPr>
            <a:xfrm>
              <a:off x="3583832" y="1857562"/>
              <a:ext cx="1508700" cy="0"/>
            </a:xfrm>
            <a:prstGeom prst="straightConnector1">
              <a:avLst/>
            </a:prstGeom>
            <a:noFill/>
            <a:ln w="28575" cap="flat" cmpd="sng">
              <a:solidFill>
                <a:srgbClr val="A5B7C6"/>
              </a:solidFill>
              <a:prstDash val="solid"/>
              <a:round/>
              <a:headEnd type="none" w="med" len="med"/>
              <a:tailEnd type="triangle" w="med" len="med"/>
            </a:ln>
          </p:spPr>
        </p:cxnSp>
        <p:grpSp>
          <p:nvGrpSpPr>
            <p:cNvPr id="4279" name="Google Shape;4279;p90"/>
            <p:cNvGrpSpPr/>
            <p:nvPr/>
          </p:nvGrpSpPr>
          <p:grpSpPr>
            <a:xfrm>
              <a:off x="3530532" y="1496185"/>
              <a:ext cx="323430" cy="463587"/>
              <a:chOff x="3530532" y="1496185"/>
              <a:chExt cx="323430" cy="463587"/>
            </a:xfrm>
          </p:grpSpPr>
          <p:grpSp>
            <p:nvGrpSpPr>
              <p:cNvPr id="4280" name="Google Shape;4280;p90"/>
              <p:cNvGrpSpPr/>
              <p:nvPr/>
            </p:nvGrpSpPr>
            <p:grpSpPr>
              <a:xfrm>
                <a:off x="3567462" y="1496185"/>
                <a:ext cx="286500" cy="361376"/>
                <a:chOff x="3567462" y="1496185"/>
                <a:chExt cx="286500" cy="361376"/>
              </a:xfrm>
            </p:grpSpPr>
            <p:cxnSp>
              <p:nvCxnSpPr>
                <p:cNvPr id="4281" name="Google Shape;4281;p90"/>
                <p:cNvCxnSpPr/>
                <p:nvPr/>
              </p:nvCxnSpPr>
              <p:spPr>
                <a:xfrm rot="10800000">
                  <a:off x="3626630"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4282" name="Google Shape;4282;p90"/>
                <p:cNvSpPr/>
                <p:nvPr/>
              </p:nvSpPr>
              <p:spPr>
                <a:xfrm>
                  <a:off x="3567462"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3" name="Google Shape;4283;p90"/>
              <p:cNvSpPr/>
              <p:nvPr/>
            </p:nvSpPr>
            <p:spPr>
              <a:xfrm>
                <a:off x="3530532"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90"/>
            <p:cNvGrpSpPr/>
            <p:nvPr/>
          </p:nvGrpSpPr>
          <p:grpSpPr>
            <a:xfrm>
              <a:off x="3891569" y="1779209"/>
              <a:ext cx="323945" cy="423706"/>
              <a:chOff x="3891569" y="1779209"/>
              <a:chExt cx="323945" cy="423706"/>
            </a:xfrm>
          </p:grpSpPr>
          <p:grpSp>
            <p:nvGrpSpPr>
              <p:cNvPr id="4285" name="Google Shape;4285;p90"/>
              <p:cNvGrpSpPr/>
              <p:nvPr/>
            </p:nvGrpSpPr>
            <p:grpSpPr>
              <a:xfrm>
                <a:off x="3929014" y="1881638"/>
                <a:ext cx="286500" cy="321278"/>
                <a:chOff x="3929014" y="1881638"/>
                <a:chExt cx="286500" cy="321278"/>
              </a:xfrm>
            </p:grpSpPr>
            <p:cxnSp>
              <p:nvCxnSpPr>
                <p:cNvPr id="4286" name="Google Shape;4286;p90"/>
                <p:cNvCxnSpPr/>
                <p:nvPr/>
              </p:nvCxnSpPr>
              <p:spPr>
                <a:xfrm rot="10800000">
                  <a:off x="3988388" y="1881638"/>
                  <a:ext cx="0" cy="291900"/>
                </a:xfrm>
                <a:prstGeom prst="straightConnector1">
                  <a:avLst/>
                </a:prstGeom>
                <a:noFill/>
                <a:ln w="28575" cap="flat" cmpd="sng">
                  <a:solidFill>
                    <a:srgbClr val="A5B7C6"/>
                  </a:solidFill>
                  <a:prstDash val="solid"/>
                  <a:round/>
                  <a:headEnd type="none" w="med" len="med"/>
                  <a:tailEnd type="none" w="med" len="med"/>
                </a:ln>
              </p:spPr>
            </p:cxnSp>
            <p:sp>
              <p:nvSpPr>
                <p:cNvPr id="4287" name="Google Shape;4287;p90"/>
                <p:cNvSpPr/>
                <p:nvPr/>
              </p:nvSpPr>
              <p:spPr>
                <a:xfrm>
                  <a:off x="3929014"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8" name="Google Shape;4288;p90"/>
              <p:cNvSpPr/>
              <p:nvPr/>
            </p:nvSpPr>
            <p:spPr>
              <a:xfrm>
                <a:off x="3891569" y="1779209"/>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9" name="Google Shape;4289;p90"/>
            <p:cNvGrpSpPr/>
            <p:nvPr/>
          </p:nvGrpSpPr>
          <p:grpSpPr>
            <a:xfrm>
              <a:off x="4252606" y="1496185"/>
              <a:ext cx="324721" cy="463587"/>
              <a:chOff x="4252606" y="1496185"/>
              <a:chExt cx="324721" cy="463587"/>
            </a:xfrm>
          </p:grpSpPr>
          <p:grpSp>
            <p:nvGrpSpPr>
              <p:cNvPr id="4290" name="Google Shape;4290;p90"/>
              <p:cNvGrpSpPr/>
              <p:nvPr/>
            </p:nvGrpSpPr>
            <p:grpSpPr>
              <a:xfrm>
                <a:off x="4290828" y="1496185"/>
                <a:ext cx="286500" cy="361376"/>
                <a:chOff x="4290828" y="1496185"/>
                <a:chExt cx="286500" cy="361376"/>
              </a:xfrm>
            </p:grpSpPr>
            <p:cxnSp>
              <p:nvCxnSpPr>
                <p:cNvPr id="4291" name="Google Shape;4291;p90"/>
                <p:cNvCxnSpPr/>
                <p:nvPr/>
              </p:nvCxnSpPr>
              <p:spPr>
                <a:xfrm rot="10800000">
                  <a:off x="4349995"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4292" name="Google Shape;4292;p90"/>
                <p:cNvSpPr/>
                <p:nvPr/>
              </p:nvSpPr>
              <p:spPr>
                <a:xfrm>
                  <a:off x="4290828"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3" name="Google Shape;4293;p90"/>
              <p:cNvSpPr/>
              <p:nvPr/>
            </p:nvSpPr>
            <p:spPr>
              <a:xfrm>
                <a:off x="4252606"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4" name="Google Shape;4294;p90"/>
            <p:cNvGrpSpPr/>
            <p:nvPr/>
          </p:nvGrpSpPr>
          <p:grpSpPr>
            <a:xfrm>
              <a:off x="4613643" y="1763716"/>
              <a:ext cx="325308" cy="439200"/>
              <a:chOff x="4613643" y="1763716"/>
              <a:chExt cx="325308" cy="439200"/>
            </a:xfrm>
          </p:grpSpPr>
          <p:grpSp>
            <p:nvGrpSpPr>
              <p:cNvPr id="4295" name="Google Shape;4295;p90"/>
              <p:cNvGrpSpPr/>
              <p:nvPr/>
            </p:nvGrpSpPr>
            <p:grpSpPr>
              <a:xfrm>
                <a:off x="4652451" y="1879538"/>
                <a:ext cx="286500" cy="323378"/>
                <a:chOff x="4652451" y="1879538"/>
                <a:chExt cx="286500" cy="323378"/>
              </a:xfrm>
            </p:grpSpPr>
            <p:cxnSp>
              <p:nvCxnSpPr>
                <p:cNvPr id="4296" name="Google Shape;4296;p90"/>
                <p:cNvCxnSpPr/>
                <p:nvPr/>
              </p:nvCxnSpPr>
              <p:spPr>
                <a:xfrm rot="10800000">
                  <a:off x="4707486" y="1879538"/>
                  <a:ext cx="0" cy="294000"/>
                </a:xfrm>
                <a:prstGeom prst="straightConnector1">
                  <a:avLst/>
                </a:prstGeom>
                <a:noFill/>
                <a:ln w="28575" cap="flat" cmpd="sng">
                  <a:solidFill>
                    <a:srgbClr val="A5B7C6"/>
                  </a:solidFill>
                  <a:prstDash val="solid"/>
                  <a:round/>
                  <a:headEnd type="none" w="med" len="med"/>
                  <a:tailEnd type="none" w="med" len="med"/>
                </a:ln>
              </p:spPr>
            </p:cxnSp>
            <p:sp>
              <p:nvSpPr>
                <p:cNvPr id="4297" name="Google Shape;4297;p90"/>
                <p:cNvSpPr/>
                <p:nvPr/>
              </p:nvSpPr>
              <p:spPr>
                <a:xfrm>
                  <a:off x="4652451"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8" name="Google Shape;4298;p90"/>
              <p:cNvSpPr/>
              <p:nvPr/>
            </p:nvSpPr>
            <p:spPr>
              <a:xfrm>
                <a:off x="4613643" y="1763716"/>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9" name="Google Shape;4299;p90"/>
          <p:cNvGrpSpPr/>
          <p:nvPr/>
        </p:nvGrpSpPr>
        <p:grpSpPr>
          <a:xfrm>
            <a:off x="3421841" y="2143768"/>
            <a:ext cx="1652173" cy="391517"/>
            <a:chOff x="3512551" y="2358270"/>
            <a:chExt cx="1597383" cy="378533"/>
          </a:xfrm>
        </p:grpSpPr>
        <p:cxnSp>
          <p:nvCxnSpPr>
            <p:cNvPr id="4300" name="Google Shape;4300;p90"/>
            <p:cNvCxnSpPr>
              <a:stCxn id="4301" idx="6"/>
              <a:endCxn id="4302" idx="2"/>
            </p:cNvCxnSpPr>
            <p:nvPr/>
          </p:nvCxnSpPr>
          <p:spPr>
            <a:xfrm>
              <a:off x="3738198" y="2553118"/>
              <a:ext cx="1146000" cy="0"/>
            </a:xfrm>
            <a:prstGeom prst="straightConnector1">
              <a:avLst/>
            </a:prstGeom>
            <a:noFill/>
            <a:ln w="19050" cap="flat" cmpd="sng">
              <a:solidFill>
                <a:srgbClr val="435D74"/>
              </a:solidFill>
              <a:prstDash val="solid"/>
              <a:round/>
              <a:headEnd type="none" w="med" len="med"/>
              <a:tailEnd type="none" w="med" len="med"/>
            </a:ln>
          </p:spPr>
        </p:cxnSp>
        <p:grpSp>
          <p:nvGrpSpPr>
            <p:cNvPr id="4303" name="Google Shape;4303;p90"/>
            <p:cNvGrpSpPr/>
            <p:nvPr/>
          </p:nvGrpSpPr>
          <p:grpSpPr>
            <a:xfrm>
              <a:off x="3512551" y="2358270"/>
              <a:ext cx="225647" cy="307714"/>
              <a:chOff x="2182679" y="2004714"/>
              <a:chExt cx="792300" cy="1080458"/>
            </a:xfrm>
          </p:grpSpPr>
          <p:cxnSp>
            <p:nvCxnSpPr>
              <p:cNvPr id="4304" name="Google Shape;4304;p90"/>
              <p:cNvCxnSpPr>
                <a:stCxn id="4305" idx="0"/>
              </p:cNvCxnSpPr>
              <p:nvPr/>
            </p:nvCxnSpPr>
            <p:spPr>
              <a:xfrm rot="10800000">
                <a:off x="2578961"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4301" name="Google Shape;4301;p90"/>
              <p:cNvSpPr/>
              <p:nvPr/>
            </p:nvSpPr>
            <p:spPr>
              <a:xfrm>
                <a:off x="2182679"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90"/>
              <p:cNvSpPr/>
              <p:nvPr/>
            </p:nvSpPr>
            <p:spPr>
              <a:xfrm>
                <a:off x="2283911"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6" name="Google Shape;4306;p90"/>
            <p:cNvGrpSpPr/>
            <p:nvPr/>
          </p:nvGrpSpPr>
          <p:grpSpPr>
            <a:xfrm>
              <a:off x="3969644" y="2440153"/>
              <a:ext cx="225853" cy="296651"/>
              <a:chOff x="3775710" y="1729289"/>
              <a:chExt cx="136500" cy="179289"/>
            </a:xfrm>
          </p:grpSpPr>
          <p:cxnSp>
            <p:nvCxnSpPr>
              <p:cNvPr id="4307" name="Google Shape;4307;p90"/>
              <p:cNvCxnSpPr/>
              <p:nvPr/>
            </p:nvCxnSpPr>
            <p:spPr>
              <a:xfrm>
                <a:off x="3843851" y="1848278"/>
                <a:ext cx="0" cy="60300"/>
              </a:xfrm>
              <a:prstGeom prst="straightConnector1">
                <a:avLst/>
              </a:prstGeom>
              <a:noFill/>
              <a:ln w="9525" cap="flat" cmpd="sng">
                <a:solidFill>
                  <a:srgbClr val="435D74"/>
                </a:solidFill>
                <a:prstDash val="solid"/>
                <a:round/>
                <a:headEnd type="none" w="med" len="med"/>
                <a:tailEnd type="none" w="med" len="med"/>
              </a:ln>
            </p:spPr>
          </p:cxnSp>
          <p:sp>
            <p:nvSpPr>
              <p:cNvPr id="4308" name="Google Shape;4308;p90"/>
              <p:cNvSpPr/>
              <p:nvPr/>
            </p:nvSpPr>
            <p:spPr>
              <a:xfrm>
                <a:off x="3775710" y="1729289"/>
                <a:ext cx="136500" cy="1365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90"/>
              <p:cNvSpPr/>
              <p:nvPr/>
            </p:nvSpPr>
            <p:spPr>
              <a:xfrm>
                <a:off x="3793133" y="1746713"/>
                <a:ext cx="101700" cy="1017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0" name="Google Shape;4310;p90"/>
            <p:cNvGrpSpPr/>
            <p:nvPr/>
          </p:nvGrpSpPr>
          <p:grpSpPr>
            <a:xfrm>
              <a:off x="4427051" y="2358270"/>
              <a:ext cx="225647" cy="307714"/>
              <a:chOff x="5393704" y="2004714"/>
              <a:chExt cx="792300" cy="1080458"/>
            </a:xfrm>
          </p:grpSpPr>
          <p:cxnSp>
            <p:nvCxnSpPr>
              <p:cNvPr id="4311" name="Google Shape;4311;p90"/>
              <p:cNvCxnSpPr>
                <a:stCxn id="4312" idx="0"/>
              </p:cNvCxnSpPr>
              <p:nvPr/>
            </p:nvCxnSpPr>
            <p:spPr>
              <a:xfrm rot="10800000">
                <a:off x="5789986"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4313" name="Google Shape;4313;p90"/>
              <p:cNvSpPr/>
              <p:nvPr/>
            </p:nvSpPr>
            <p:spPr>
              <a:xfrm>
                <a:off x="5393704"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90"/>
              <p:cNvSpPr/>
              <p:nvPr/>
            </p:nvSpPr>
            <p:spPr>
              <a:xfrm>
                <a:off x="5494936"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4" name="Google Shape;4314;p90"/>
            <p:cNvGrpSpPr/>
            <p:nvPr/>
          </p:nvGrpSpPr>
          <p:grpSpPr>
            <a:xfrm>
              <a:off x="4884287" y="2440252"/>
              <a:ext cx="225647" cy="296532"/>
              <a:chOff x="6999166" y="2292572"/>
              <a:chExt cx="792300" cy="1041192"/>
            </a:xfrm>
          </p:grpSpPr>
          <p:cxnSp>
            <p:nvCxnSpPr>
              <p:cNvPr id="4315" name="Google Shape;4315;p90"/>
              <p:cNvCxnSpPr/>
              <p:nvPr/>
            </p:nvCxnSpPr>
            <p:spPr>
              <a:xfrm>
                <a:off x="7395553" y="2983964"/>
                <a:ext cx="0" cy="349800"/>
              </a:xfrm>
              <a:prstGeom prst="straightConnector1">
                <a:avLst/>
              </a:prstGeom>
              <a:noFill/>
              <a:ln w="9525" cap="flat" cmpd="sng">
                <a:solidFill>
                  <a:srgbClr val="435D74"/>
                </a:solidFill>
                <a:prstDash val="solid"/>
                <a:round/>
                <a:headEnd type="none" w="med" len="med"/>
                <a:tailEnd type="none" w="med" len="med"/>
              </a:ln>
            </p:spPr>
          </p:cxnSp>
          <p:sp>
            <p:nvSpPr>
              <p:cNvPr id="4302" name="Google Shape;4302;p90"/>
              <p:cNvSpPr/>
              <p:nvPr/>
            </p:nvSpPr>
            <p:spPr>
              <a:xfrm>
                <a:off x="6999166"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90"/>
              <p:cNvSpPr/>
              <p:nvPr/>
            </p:nvSpPr>
            <p:spPr>
              <a:xfrm>
                <a:off x="7100398"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17" name="Google Shape;4317;p90"/>
          <p:cNvGrpSpPr/>
          <p:nvPr/>
        </p:nvGrpSpPr>
        <p:grpSpPr>
          <a:xfrm>
            <a:off x="6842649" y="979967"/>
            <a:ext cx="1581844" cy="732818"/>
            <a:chOff x="634175" y="2986275"/>
            <a:chExt cx="3147949" cy="1458344"/>
          </a:xfrm>
        </p:grpSpPr>
        <p:cxnSp>
          <p:nvCxnSpPr>
            <p:cNvPr id="4318" name="Google Shape;4318;p90"/>
            <p:cNvCxnSpPr>
              <a:stCxn id="4319" idx="4"/>
              <a:endCxn id="4320" idx="0"/>
            </p:cNvCxnSpPr>
            <p:nvPr/>
          </p:nvCxnSpPr>
          <p:spPr>
            <a:xfrm>
              <a:off x="929975" y="3577875"/>
              <a:ext cx="591300" cy="275100"/>
            </a:xfrm>
            <a:prstGeom prst="straightConnector1">
              <a:avLst/>
            </a:prstGeom>
            <a:noFill/>
            <a:ln w="19050" cap="flat" cmpd="sng">
              <a:solidFill>
                <a:srgbClr val="435D74"/>
              </a:solidFill>
              <a:prstDash val="solid"/>
              <a:round/>
              <a:headEnd type="none" w="med" len="med"/>
              <a:tailEnd type="none" w="med" len="med"/>
            </a:ln>
          </p:spPr>
        </p:cxnSp>
        <p:cxnSp>
          <p:nvCxnSpPr>
            <p:cNvPr id="4321" name="Google Shape;4321;p90"/>
            <p:cNvCxnSpPr>
              <a:stCxn id="4320" idx="0"/>
              <a:endCxn id="4322" idx="4"/>
            </p:cNvCxnSpPr>
            <p:nvPr/>
          </p:nvCxnSpPr>
          <p:spPr>
            <a:xfrm rot="10800000" flipH="1">
              <a:off x="1521366" y="3577919"/>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4323" name="Google Shape;4323;p90"/>
            <p:cNvCxnSpPr>
              <a:stCxn id="4322" idx="4"/>
              <a:endCxn id="4324" idx="0"/>
            </p:cNvCxnSpPr>
            <p:nvPr/>
          </p:nvCxnSpPr>
          <p:spPr>
            <a:xfrm>
              <a:off x="2208152" y="3577875"/>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4325" name="Google Shape;4325;p90"/>
            <p:cNvCxnSpPr>
              <a:stCxn id="4324" idx="0"/>
              <a:endCxn id="4326" idx="4"/>
            </p:cNvCxnSpPr>
            <p:nvPr/>
          </p:nvCxnSpPr>
          <p:spPr>
            <a:xfrm rot="10800000" flipH="1">
              <a:off x="2894933" y="3577918"/>
              <a:ext cx="591300" cy="275100"/>
            </a:xfrm>
            <a:prstGeom prst="straightConnector1">
              <a:avLst/>
            </a:prstGeom>
            <a:noFill/>
            <a:ln w="19050" cap="flat" cmpd="sng">
              <a:solidFill>
                <a:srgbClr val="435D74"/>
              </a:solidFill>
              <a:prstDash val="solid"/>
              <a:round/>
              <a:headEnd type="none" w="med" len="med"/>
              <a:tailEnd type="none" w="med" len="med"/>
            </a:ln>
          </p:spPr>
        </p:cxnSp>
        <p:sp>
          <p:nvSpPr>
            <p:cNvPr id="4326" name="Google Shape;4326;p90"/>
            <p:cNvSpPr/>
            <p:nvPr/>
          </p:nvSpPr>
          <p:spPr>
            <a:xfrm>
              <a:off x="3190524"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322" name="Google Shape;4322;p90"/>
            <p:cNvSpPr/>
            <p:nvPr/>
          </p:nvSpPr>
          <p:spPr>
            <a:xfrm>
              <a:off x="1912352"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319" name="Google Shape;4319;p90"/>
            <p:cNvSpPr/>
            <p:nvPr/>
          </p:nvSpPr>
          <p:spPr>
            <a:xfrm>
              <a:off x="634175"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324" name="Google Shape;4324;p90"/>
            <p:cNvSpPr/>
            <p:nvPr/>
          </p:nvSpPr>
          <p:spPr>
            <a:xfrm>
              <a:off x="2599133" y="3853018"/>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320" name="Google Shape;4320;p90"/>
            <p:cNvSpPr/>
            <p:nvPr/>
          </p:nvSpPr>
          <p:spPr>
            <a:xfrm>
              <a:off x="1225566" y="3853019"/>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grpSp>
        <p:nvGrpSpPr>
          <p:cNvPr id="4327" name="Google Shape;4327;p90"/>
          <p:cNvGrpSpPr/>
          <p:nvPr/>
        </p:nvGrpSpPr>
        <p:grpSpPr>
          <a:xfrm>
            <a:off x="3410364" y="2674277"/>
            <a:ext cx="1675128" cy="313674"/>
            <a:chOff x="998425" y="1182125"/>
            <a:chExt cx="1065400" cy="199500"/>
          </a:xfrm>
        </p:grpSpPr>
        <p:sp>
          <p:nvSpPr>
            <p:cNvPr id="4328" name="Google Shape;4328;p90"/>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90"/>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90"/>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90"/>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90"/>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3" name="Google Shape;4333;p90"/>
          <p:cNvGrpSpPr/>
          <p:nvPr/>
        </p:nvGrpSpPr>
        <p:grpSpPr>
          <a:xfrm>
            <a:off x="3410363" y="3630244"/>
            <a:ext cx="1675129" cy="525345"/>
            <a:chOff x="5194708" y="3484366"/>
            <a:chExt cx="3148148" cy="987304"/>
          </a:xfrm>
        </p:grpSpPr>
        <p:grpSp>
          <p:nvGrpSpPr>
            <p:cNvPr id="4334" name="Google Shape;4334;p90"/>
            <p:cNvGrpSpPr/>
            <p:nvPr/>
          </p:nvGrpSpPr>
          <p:grpSpPr>
            <a:xfrm>
              <a:off x="7531521" y="3484366"/>
              <a:ext cx="811335" cy="987304"/>
              <a:chOff x="3379425" y="1617275"/>
              <a:chExt cx="1090650" cy="1327200"/>
            </a:xfrm>
          </p:grpSpPr>
          <p:sp>
            <p:nvSpPr>
              <p:cNvPr id="4335" name="Google Shape;4335;p90"/>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90"/>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90"/>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8" name="Google Shape;4338;p90"/>
            <p:cNvGrpSpPr/>
            <p:nvPr/>
          </p:nvGrpSpPr>
          <p:grpSpPr>
            <a:xfrm>
              <a:off x="6752546" y="3484366"/>
              <a:ext cx="811428" cy="987304"/>
              <a:chOff x="2332275" y="1617275"/>
              <a:chExt cx="1090775" cy="1327200"/>
            </a:xfrm>
          </p:grpSpPr>
          <p:sp>
            <p:nvSpPr>
              <p:cNvPr id="4339" name="Google Shape;4339;p90"/>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90"/>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90"/>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2" name="Google Shape;4342;p90"/>
            <p:cNvGrpSpPr/>
            <p:nvPr/>
          </p:nvGrpSpPr>
          <p:grpSpPr>
            <a:xfrm>
              <a:off x="5973664" y="3484366"/>
              <a:ext cx="811335" cy="987304"/>
              <a:chOff x="1285250" y="1617275"/>
              <a:chExt cx="1090650" cy="1327200"/>
            </a:xfrm>
          </p:grpSpPr>
          <p:sp>
            <p:nvSpPr>
              <p:cNvPr id="4343" name="Google Shape;4343;p90"/>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90"/>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90"/>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6" name="Google Shape;4346;p90"/>
            <p:cNvGrpSpPr/>
            <p:nvPr/>
          </p:nvGrpSpPr>
          <p:grpSpPr>
            <a:xfrm>
              <a:off x="5194708" y="3484366"/>
              <a:ext cx="811409" cy="987304"/>
              <a:chOff x="238125" y="1617275"/>
              <a:chExt cx="1090750" cy="1327200"/>
            </a:xfrm>
          </p:grpSpPr>
          <p:sp>
            <p:nvSpPr>
              <p:cNvPr id="4347" name="Google Shape;4347;p90"/>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90"/>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90"/>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50" name="Google Shape;4350;p90"/>
          <p:cNvGrpSpPr/>
          <p:nvPr/>
        </p:nvGrpSpPr>
        <p:grpSpPr>
          <a:xfrm>
            <a:off x="6844048" y="2276133"/>
            <a:ext cx="1579046" cy="522230"/>
            <a:chOff x="6853641" y="2534077"/>
            <a:chExt cx="1515545" cy="501229"/>
          </a:xfrm>
        </p:grpSpPr>
        <p:grpSp>
          <p:nvGrpSpPr>
            <p:cNvPr id="4351" name="Google Shape;4351;p90"/>
            <p:cNvGrpSpPr/>
            <p:nvPr/>
          </p:nvGrpSpPr>
          <p:grpSpPr>
            <a:xfrm>
              <a:off x="6853641" y="2618923"/>
              <a:ext cx="1515545" cy="324556"/>
              <a:chOff x="6853641" y="2618923"/>
              <a:chExt cx="1515545" cy="324556"/>
            </a:xfrm>
          </p:grpSpPr>
          <p:sp>
            <p:nvSpPr>
              <p:cNvPr id="4352" name="Google Shape;4352;p90"/>
              <p:cNvSpPr/>
              <p:nvPr/>
            </p:nvSpPr>
            <p:spPr>
              <a:xfrm>
                <a:off x="7747010" y="2781222"/>
                <a:ext cx="324578" cy="16225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90"/>
              <p:cNvSpPr/>
              <p:nvPr/>
            </p:nvSpPr>
            <p:spPr>
              <a:xfrm>
                <a:off x="7449412" y="2618923"/>
                <a:ext cx="324496" cy="16225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90"/>
              <p:cNvSpPr/>
              <p:nvPr/>
            </p:nvSpPr>
            <p:spPr>
              <a:xfrm>
                <a:off x="6853641" y="2618923"/>
                <a:ext cx="324824" cy="16279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90"/>
              <p:cNvSpPr/>
              <p:nvPr/>
            </p:nvSpPr>
            <p:spPr>
              <a:xfrm>
                <a:off x="7151691" y="2781222"/>
                <a:ext cx="324578" cy="16225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90"/>
              <p:cNvSpPr/>
              <p:nvPr/>
            </p:nvSpPr>
            <p:spPr>
              <a:xfrm>
                <a:off x="8044362" y="2618923"/>
                <a:ext cx="324824" cy="16279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7" name="Google Shape;4357;p90"/>
            <p:cNvSpPr/>
            <p:nvPr/>
          </p:nvSpPr>
          <p:spPr>
            <a:xfrm>
              <a:off x="6899264" y="2673830"/>
              <a:ext cx="225242" cy="361476"/>
            </a:xfrm>
            <a:custGeom>
              <a:avLst/>
              <a:gdLst/>
              <a:ahLst/>
              <a:cxnLst/>
              <a:rect l="l" t="t" r="r" b="b"/>
              <a:pathLst>
                <a:path w="5485" h="8802" extrusionOk="0">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90"/>
            <p:cNvSpPr/>
            <p:nvPr/>
          </p:nvSpPr>
          <p:spPr>
            <a:xfrm>
              <a:off x="7198259" y="2534077"/>
              <a:ext cx="235261" cy="360532"/>
            </a:xfrm>
            <a:custGeom>
              <a:avLst/>
              <a:gdLst/>
              <a:ahLst/>
              <a:cxnLst/>
              <a:rect l="l" t="t" r="r" b="b"/>
              <a:pathLst>
                <a:path w="5729" h="8779" extrusionOk="0">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90"/>
            <p:cNvSpPr/>
            <p:nvPr/>
          </p:nvSpPr>
          <p:spPr>
            <a:xfrm>
              <a:off x="7493639" y="2673830"/>
              <a:ext cx="225200" cy="361476"/>
            </a:xfrm>
            <a:custGeom>
              <a:avLst/>
              <a:gdLst/>
              <a:ahLst/>
              <a:cxnLst/>
              <a:rect l="l" t="t" r="r" b="b"/>
              <a:pathLst>
                <a:path w="5484" h="8802" extrusionOk="0">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90"/>
            <p:cNvSpPr/>
            <p:nvPr/>
          </p:nvSpPr>
          <p:spPr>
            <a:xfrm>
              <a:off x="7792387" y="2534077"/>
              <a:ext cx="235261" cy="360532"/>
            </a:xfrm>
            <a:custGeom>
              <a:avLst/>
              <a:gdLst/>
              <a:ahLst/>
              <a:cxnLst/>
              <a:rect l="l" t="t" r="r" b="b"/>
              <a:pathLst>
                <a:path w="5729" h="8779" extrusionOk="0">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90"/>
            <p:cNvSpPr/>
            <p:nvPr/>
          </p:nvSpPr>
          <p:spPr>
            <a:xfrm>
              <a:off x="8090150" y="2673789"/>
              <a:ext cx="225857" cy="361517"/>
            </a:xfrm>
            <a:custGeom>
              <a:avLst/>
              <a:gdLst/>
              <a:ahLst/>
              <a:cxnLst/>
              <a:rect l="l" t="t" r="r" b="b"/>
              <a:pathLst>
                <a:path w="5500" h="8803" extrusionOk="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2" name="Google Shape;4362;p90"/>
          <p:cNvGrpSpPr/>
          <p:nvPr/>
        </p:nvGrpSpPr>
        <p:grpSpPr>
          <a:xfrm>
            <a:off x="3438940" y="3151173"/>
            <a:ext cx="1617976" cy="346616"/>
            <a:chOff x="1808063" y="4294338"/>
            <a:chExt cx="3370782" cy="721817"/>
          </a:xfrm>
        </p:grpSpPr>
        <p:sp>
          <p:nvSpPr>
            <p:cNvPr id="4363" name="Google Shape;4363;p90"/>
            <p:cNvSpPr/>
            <p:nvPr/>
          </p:nvSpPr>
          <p:spPr>
            <a:xfrm>
              <a:off x="1906300"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90"/>
            <p:cNvSpPr/>
            <p:nvPr/>
          </p:nvSpPr>
          <p:spPr>
            <a:xfrm>
              <a:off x="3795035" y="4655290"/>
              <a:ext cx="721912" cy="360865"/>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90"/>
            <p:cNvSpPr/>
            <p:nvPr/>
          </p:nvSpPr>
          <p:spPr>
            <a:xfrm>
              <a:off x="3133137" y="4294338"/>
              <a:ext cx="721729" cy="36086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90"/>
            <p:cNvSpPr/>
            <p:nvPr/>
          </p:nvSpPr>
          <p:spPr>
            <a:xfrm>
              <a:off x="1808063" y="4294338"/>
              <a:ext cx="722460" cy="36205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90"/>
            <p:cNvSpPr/>
            <p:nvPr/>
          </p:nvSpPr>
          <p:spPr>
            <a:xfrm>
              <a:off x="2470965" y="4655290"/>
              <a:ext cx="721912" cy="360865"/>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90"/>
            <p:cNvSpPr/>
            <p:nvPr/>
          </p:nvSpPr>
          <p:spPr>
            <a:xfrm>
              <a:off x="4456385" y="4294338"/>
              <a:ext cx="722460" cy="36205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90"/>
            <p:cNvSpPr/>
            <p:nvPr/>
          </p:nvSpPr>
          <p:spPr>
            <a:xfrm>
              <a:off x="2568813"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90"/>
            <p:cNvSpPr/>
            <p:nvPr/>
          </p:nvSpPr>
          <p:spPr>
            <a:xfrm>
              <a:off x="3231883"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90"/>
            <p:cNvSpPr/>
            <p:nvPr/>
          </p:nvSpPr>
          <p:spPr>
            <a:xfrm>
              <a:off x="3894395"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90"/>
            <p:cNvSpPr/>
            <p:nvPr/>
          </p:nvSpPr>
          <p:spPr>
            <a:xfrm>
              <a:off x="4560958"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3" name="Google Shape;4373;p90"/>
          <p:cNvGrpSpPr/>
          <p:nvPr/>
        </p:nvGrpSpPr>
        <p:grpSpPr>
          <a:xfrm>
            <a:off x="5264936" y="3817923"/>
            <a:ext cx="1417067" cy="350605"/>
            <a:chOff x="4234950" y="2101012"/>
            <a:chExt cx="4219974" cy="1044090"/>
          </a:xfrm>
        </p:grpSpPr>
        <p:sp>
          <p:nvSpPr>
            <p:cNvPr id="4374" name="Google Shape;4374;p90"/>
            <p:cNvSpPr/>
            <p:nvPr/>
          </p:nvSpPr>
          <p:spPr>
            <a:xfrm rot="10800000">
              <a:off x="7528544"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90"/>
            <p:cNvSpPr/>
            <p:nvPr/>
          </p:nvSpPr>
          <p:spPr>
            <a:xfrm rot="10800000">
              <a:off x="6487595" y="2218809"/>
              <a:ext cx="827572" cy="826702"/>
            </a:xfrm>
            <a:custGeom>
              <a:avLst/>
              <a:gdLst/>
              <a:ahLst/>
              <a:cxnLst/>
              <a:rect l="l" t="t" r="r" b="b"/>
              <a:pathLst>
                <a:path w="34926" h="34893" extrusionOk="0">
                  <a:moveTo>
                    <a:pt x="1" y="1"/>
                  </a:moveTo>
                  <a:lnTo>
                    <a:pt x="1" y="34892"/>
                  </a:lnTo>
                  <a:lnTo>
                    <a:pt x="34926" y="34892"/>
                  </a:lnTo>
                  <a:lnTo>
                    <a:pt x="34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90"/>
            <p:cNvSpPr/>
            <p:nvPr/>
          </p:nvSpPr>
          <p:spPr>
            <a:xfrm rot="10800000">
              <a:off x="5430819" y="2218809"/>
              <a:ext cx="827572" cy="826702"/>
            </a:xfrm>
            <a:custGeom>
              <a:avLst/>
              <a:gdLst/>
              <a:ahLst/>
              <a:cxnLst/>
              <a:rect l="l" t="t" r="r" b="b"/>
              <a:pathLst>
                <a:path w="34926" h="34893" extrusionOk="0">
                  <a:moveTo>
                    <a:pt x="0" y="1"/>
                  </a:moveTo>
                  <a:lnTo>
                    <a:pt x="0" y="34892"/>
                  </a:lnTo>
                  <a:lnTo>
                    <a:pt x="34925" y="34892"/>
                  </a:lnTo>
                  <a:lnTo>
                    <a:pt x="3492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90"/>
            <p:cNvSpPr/>
            <p:nvPr/>
          </p:nvSpPr>
          <p:spPr>
            <a:xfrm rot="10800000">
              <a:off x="4374848"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90"/>
            <p:cNvSpPr/>
            <p:nvPr/>
          </p:nvSpPr>
          <p:spPr>
            <a:xfrm rot="10800000">
              <a:off x="7410780" y="2622683"/>
              <a:ext cx="1044144" cy="522420"/>
            </a:xfrm>
            <a:custGeom>
              <a:avLst/>
              <a:gdLst/>
              <a:ahLst/>
              <a:cxnLst/>
              <a:rect l="l" t="t" r="r" b="b"/>
              <a:pathLst>
                <a:path w="44066" h="22050" fill="none" extrusionOk="0">
                  <a:moveTo>
                    <a:pt x="1" y="22050"/>
                  </a:moveTo>
                  <a:cubicBezTo>
                    <a:pt x="1" y="9874"/>
                    <a:pt x="9874" y="1"/>
                    <a:pt x="22050" y="1"/>
                  </a:cubicBezTo>
                  <a:cubicBezTo>
                    <a:pt x="34192" y="1"/>
                    <a:pt x="44065" y="9874"/>
                    <a:pt x="44065" y="22050"/>
                  </a:cubicBezTo>
                </a:path>
              </a:pathLst>
            </a:custGeom>
            <a:noFill/>
            <a:ln w="208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90"/>
            <p:cNvSpPr/>
            <p:nvPr/>
          </p:nvSpPr>
          <p:spPr>
            <a:xfrm rot="10800000">
              <a:off x="6366656" y="2101012"/>
              <a:ext cx="1044144" cy="521638"/>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90"/>
            <p:cNvSpPr/>
            <p:nvPr/>
          </p:nvSpPr>
          <p:spPr>
            <a:xfrm rot="10800000">
              <a:off x="5322557" y="2622683"/>
              <a:ext cx="1044120" cy="522420"/>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rgbClr val="869FB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90"/>
            <p:cNvSpPr/>
            <p:nvPr/>
          </p:nvSpPr>
          <p:spPr>
            <a:xfrm rot="10800000">
              <a:off x="4278434" y="2101012"/>
              <a:ext cx="1044144" cy="521638"/>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rgbClr val="BAC8D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90"/>
            <p:cNvSpPr/>
            <p:nvPr/>
          </p:nvSpPr>
          <p:spPr>
            <a:xfrm rot="10800000">
              <a:off x="7367296" y="2570459"/>
              <a:ext cx="86984" cy="86975"/>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90"/>
            <p:cNvSpPr/>
            <p:nvPr/>
          </p:nvSpPr>
          <p:spPr>
            <a:xfrm rot="10800000">
              <a:off x="6323197" y="2570459"/>
              <a:ext cx="86961" cy="86975"/>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90"/>
            <p:cNvSpPr/>
            <p:nvPr/>
          </p:nvSpPr>
          <p:spPr>
            <a:xfrm rot="10800000">
              <a:off x="5279073"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90"/>
            <p:cNvSpPr/>
            <p:nvPr/>
          </p:nvSpPr>
          <p:spPr>
            <a:xfrm rot="10800000">
              <a:off x="4234950"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90"/>
            <p:cNvSpPr/>
            <p:nvPr/>
          </p:nvSpPr>
          <p:spPr>
            <a:xfrm rot="10800000">
              <a:off x="7541197" y="2231460"/>
              <a:ext cx="801483" cy="800617"/>
            </a:xfrm>
            <a:custGeom>
              <a:avLst/>
              <a:gdLst/>
              <a:ahLst/>
              <a:cxnLst/>
              <a:rect l="l" t="t" r="r" b="b"/>
              <a:pathLst>
                <a:path w="33825" h="33792" extrusionOk="0">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90"/>
            <p:cNvSpPr/>
            <p:nvPr/>
          </p:nvSpPr>
          <p:spPr>
            <a:xfrm rot="10800000">
              <a:off x="6488377" y="2231460"/>
              <a:ext cx="800701" cy="800617"/>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90"/>
            <p:cNvSpPr/>
            <p:nvPr/>
          </p:nvSpPr>
          <p:spPr>
            <a:xfrm rot="10800000">
              <a:off x="5434776" y="2231460"/>
              <a:ext cx="800701" cy="800617"/>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90"/>
            <p:cNvSpPr/>
            <p:nvPr/>
          </p:nvSpPr>
          <p:spPr>
            <a:xfrm rot="10800000">
              <a:off x="4381980" y="2231460"/>
              <a:ext cx="800678" cy="800617"/>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0" name="Google Shape;4390;p90"/>
          <p:cNvGrpSpPr/>
          <p:nvPr/>
        </p:nvGrpSpPr>
        <p:grpSpPr>
          <a:xfrm>
            <a:off x="6840408" y="1808681"/>
            <a:ext cx="1586327" cy="371557"/>
            <a:chOff x="1247650" y="2075423"/>
            <a:chExt cx="6648477" cy="1557238"/>
          </a:xfrm>
        </p:grpSpPr>
        <p:sp>
          <p:nvSpPr>
            <p:cNvPr id="4391" name="Google Shape;4391;p90"/>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90"/>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90"/>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90"/>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90"/>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90"/>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w="19050"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7" name="Google Shape;4397;p90"/>
          <p:cNvGrpSpPr/>
          <p:nvPr/>
        </p:nvGrpSpPr>
        <p:grpSpPr>
          <a:xfrm>
            <a:off x="5271678" y="961870"/>
            <a:ext cx="1415601" cy="1648533"/>
            <a:chOff x="1839112" y="2209163"/>
            <a:chExt cx="1918159" cy="2233784"/>
          </a:xfrm>
        </p:grpSpPr>
        <p:sp>
          <p:nvSpPr>
            <p:cNvPr id="4398" name="Google Shape;4398;p90"/>
            <p:cNvSpPr/>
            <p:nvPr/>
          </p:nvSpPr>
          <p:spPr>
            <a:xfrm>
              <a:off x="1839112"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90"/>
            <p:cNvSpPr/>
            <p:nvPr/>
          </p:nvSpPr>
          <p:spPr>
            <a:xfrm>
              <a:off x="3182171"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90"/>
            <p:cNvSpPr/>
            <p:nvPr/>
          </p:nvSpPr>
          <p:spPr>
            <a:xfrm>
              <a:off x="3182171"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01" name="Google Shape;4401;p90"/>
            <p:cNvCxnSpPr>
              <a:stCxn id="4398" idx="6"/>
              <a:endCxn id="4399" idx="2"/>
            </p:cNvCxnSpPr>
            <p:nvPr/>
          </p:nvCxnSpPr>
          <p:spPr>
            <a:xfrm>
              <a:off x="2414212" y="2496713"/>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4402" name="Google Shape;4402;p90"/>
            <p:cNvCxnSpPr>
              <a:stCxn id="4399" idx="4"/>
              <a:endCxn id="4403" idx="0"/>
            </p:cNvCxnSpPr>
            <p:nvPr/>
          </p:nvCxnSpPr>
          <p:spPr>
            <a:xfrm rot="5400000">
              <a:off x="2669921" y="2240963"/>
              <a:ext cx="256500" cy="1343100"/>
            </a:xfrm>
            <a:prstGeom prst="bentConnector3">
              <a:avLst>
                <a:gd name="adj1" fmla="val 50000"/>
              </a:avLst>
            </a:prstGeom>
            <a:noFill/>
            <a:ln w="19050" cap="flat" cmpd="sng">
              <a:solidFill>
                <a:srgbClr val="374957"/>
              </a:solidFill>
              <a:prstDash val="solid"/>
              <a:round/>
              <a:headEnd type="none" w="med" len="med"/>
              <a:tailEnd type="none" w="med" len="med"/>
            </a:ln>
          </p:spPr>
        </p:cxnSp>
        <p:cxnSp>
          <p:nvCxnSpPr>
            <p:cNvPr id="4404" name="Google Shape;4404;p90"/>
            <p:cNvCxnSpPr>
              <a:stCxn id="4403" idx="6"/>
              <a:endCxn id="4400" idx="2"/>
            </p:cNvCxnSpPr>
            <p:nvPr/>
          </p:nvCxnSpPr>
          <p:spPr>
            <a:xfrm>
              <a:off x="2414212" y="3328316"/>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4405" name="Google Shape;4405;p90"/>
            <p:cNvCxnSpPr>
              <a:stCxn id="4400" idx="4"/>
              <a:endCxn id="4406" idx="0"/>
            </p:cNvCxnSpPr>
            <p:nvPr/>
          </p:nvCxnSpPr>
          <p:spPr>
            <a:xfrm rot="5400000">
              <a:off x="2672171" y="3070316"/>
              <a:ext cx="252000" cy="1343100"/>
            </a:xfrm>
            <a:prstGeom prst="bentConnector3">
              <a:avLst>
                <a:gd name="adj1" fmla="val 49996"/>
              </a:avLst>
            </a:prstGeom>
            <a:noFill/>
            <a:ln w="19050" cap="flat" cmpd="sng">
              <a:solidFill>
                <a:srgbClr val="374957"/>
              </a:solidFill>
              <a:prstDash val="solid"/>
              <a:round/>
              <a:headEnd type="none" w="med" len="med"/>
              <a:tailEnd type="none" w="med" len="med"/>
            </a:ln>
          </p:spPr>
        </p:cxnSp>
        <p:sp>
          <p:nvSpPr>
            <p:cNvPr id="4403" name="Google Shape;4403;p90"/>
            <p:cNvSpPr/>
            <p:nvPr/>
          </p:nvSpPr>
          <p:spPr>
            <a:xfrm>
              <a:off x="1839112"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90"/>
            <p:cNvSpPr/>
            <p:nvPr/>
          </p:nvSpPr>
          <p:spPr>
            <a:xfrm>
              <a:off x="1839112"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90"/>
            <p:cNvSpPr/>
            <p:nvPr/>
          </p:nvSpPr>
          <p:spPr>
            <a:xfrm>
              <a:off x="3182171"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08" name="Google Shape;4408;p90"/>
            <p:cNvCxnSpPr>
              <a:endCxn id="4407" idx="2"/>
            </p:cNvCxnSpPr>
            <p:nvPr/>
          </p:nvCxnSpPr>
          <p:spPr>
            <a:xfrm>
              <a:off x="2413871" y="4154498"/>
              <a:ext cx="768300" cy="900"/>
            </a:xfrm>
            <a:prstGeom prst="bentConnector3">
              <a:avLst>
                <a:gd name="adj1" fmla="val 50000"/>
              </a:avLst>
            </a:prstGeom>
            <a:noFill/>
            <a:ln w="19050" cap="flat" cmpd="sng">
              <a:solidFill>
                <a:srgbClr val="374957"/>
              </a:solidFill>
              <a:prstDash val="solid"/>
              <a:round/>
              <a:headEnd type="none" w="med" len="med"/>
              <a:tailEnd type="none" w="med" len="med"/>
            </a:ln>
          </p:spPr>
        </p:cxnSp>
      </p:grpSp>
      <p:grpSp>
        <p:nvGrpSpPr>
          <p:cNvPr id="4409" name="Google Shape;4409;p90"/>
          <p:cNvGrpSpPr/>
          <p:nvPr/>
        </p:nvGrpSpPr>
        <p:grpSpPr>
          <a:xfrm>
            <a:off x="3428944" y="979954"/>
            <a:ext cx="1637968" cy="154942"/>
            <a:chOff x="238125" y="2506075"/>
            <a:chExt cx="7115411" cy="673075"/>
          </a:xfrm>
        </p:grpSpPr>
        <p:sp>
          <p:nvSpPr>
            <p:cNvPr id="4410" name="Google Shape;4410;p90"/>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90"/>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90"/>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90"/>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90"/>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5" name="Google Shape;4415;p90"/>
          <p:cNvGrpSpPr/>
          <p:nvPr/>
        </p:nvGrpSpPr>
        <p:grpSpPr>
          <a:xfrm>
            <a:off x="1969680" y="1294672"/>
            <a:ext cx="1262932" cy="785408"/>
            <a:chOff x="548861" y="389676"/>
            <a:chExt cx="3843371" cy="2390163"/>
          </a:xfrm>
        </p:grpSpPr>
        <p:cxnSp>
          <p:nvCxnSpPr>
            <p:cNvPr id="4416" name="Google Shape;4416;p90"/>
            <p:cNvCxnSpPr/>
            <p:nvPr/>
          </p:nvCxnSpPr>
          <p:spPr>
            <a:xfrm rot="10800000" flipH="1">
              <a:off x="3486925" y="1918250"/>
              <a:ext cx="742200" cy="6903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417" name="Google Shape;4417;p90"/>
            <p:cNvCxnSpPr/>
            <p:nvPr/>
          </p:nvCxnSpPr>
          <p:spPr>
            <a:xfrm rot="-5400000" flipH="1">
              <a:off x="3486925" y="577350"/>
              <a:ext cx="650100" cy="6501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418" name="Google Shape;4418;p90"/>
            <p:cNvCxnSpPr/>
            <p:nvPr/>
          </p:nvCxnSpPr>
          <p:spPr>
            <a:xfrm>
              <a:off x="2725450" y="576000"/>
              <a:ext cx="1410600" cy="18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419" name="Google Shape;4419;p90"/>
            <p:cNvCxnSpPr/>
            <p:nvPr/>
          </p:nvCxnSpPr>
          <p:spPr>
            <a:xfrm rot="10800000" flipH="1">
              <a:off x="756500" y="577975"/>
              <a:ext cx="1705500" cy="1049100"/>
            </a:xfrm>
            <a:prstGeom prst="bentConnector3">
              <a:avLst>
                <a:gd name="adj1" fmla="val 50000"/>
              </a:avLst>
            </a:prstGeom>
            <a:noFill/>
            <a:ln w="9525" cap="flat" cmpd="sng">
              <a:solidFill>
                <a:srgbClr val="BAC8D3"/>
              </a:solidFill>
              <a:prstDash val="solid"/>
              <a:round/>
              <a:headEnd type="none" w="med" len="med"/>
              <a:tailEnd type="none" w="med" len="med"/>
            </a:ln>
          </p:spPr>
        </p:cxnSp>
        <p:cxnSp>
          <p:nvCxnSpPr>
            <p:cNvPr id="4420" name="Google Shape;4420;p90"/>
            <p:cNvCxnSpPr/>
            <p:nvPr/>
          </p:nvCxnSpPr>
          <p:spPr>
            <a:xfrm>
              <a:off x="760067" y="1625791"/>
              <a:ext cx="1689000" cy="974100"/>
            </a:xfrm>
            <a:prstGeom prst="bentConnector3">
              <a:avLst>
                <a:gd name="adj1" fmla="val 50000"/>
              </a:avLst>
            </a:prstGeom>
            <a:noFill/>
            <a:ln w="9525" cap="flat" cmpd="sng">
              <a:solidFill>
                <a:srgbClr val="BAC8D3"/>
              </a:solidFill>
              <a:prstDash val="solid"/>
              <a:round/>
              <a:headEnd type="none" w="med" len="med"/>
              <a:tailEnd type="none" w="med" len="med"/>
            </a:ln>
          </p:spPr>
        </p:cxnSp>
        <p:sp>
          <p:nvSpPr>
            <p:cNvPr id="4421" name="Google Shape;4421;p90"/>
            <p:cNvSpPr/>
            <p:nvPr/>
          </p:nvSpPr>
          <p:spPr>
            <a:xfrm>
              <a:off x="548861" y="1338125"/>
              <a:ext cx="502050" cy="50287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22" name="Google Shape;4422;p90"/>
            <p:cNvCxnSpPr/>
            <p:nvPr/>
          </p:nvCxnSpPr>
          <p:spPr>
            <a:xfrm>
              <a:off x="2725450" y="2609025"/>
              <a:ext cx="1416000" cy="1800"/>
            </a:xfrm>
            <a:prstGeom prst="bentConnector3">
              <a:avLst>
                <a:gd name="adj1" fmla="val 50000"/>
              </a:avLst>
            </a:prstGeom>
            <a:noFill/>
            <a:ln w="9525" cap="flat" cmpd="sng">
              <a:solidFill>
                <a:srgbClr val="869FB2"/>
              </a:solidFill>
              <a:prstDash val="solid"/>
              <a:round/>
              <a:headEnd type="none" w="med" len="med"/>
              <a:tailEnd type="none" w="med" len="med"/>
            </a:ln>
          </p:spPr>
        </p:cxnSp>
        <p:sp>
          <p:nvSpPr>
            <p:cNvPr id="4423" name="Google Shape;4423;p90"/>
            <p:cNvSpPr/>
            <p:nvPr/>
          </p:nvSpPr>
          <p:spPr>
            <a:xfrm>
              <a:off x="4095707" y="1083398"/>
              <a:ext cx="289400" cy="268650"/>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90"/>
            <p:cNvSpPr/>
            <p:nvPr/>
          </p:nvSpPr>
          <p:spPr>
            <a:xfrm>
              <a:off x="2421967" y="389676"/>
              <a:ext cx="383625" cy="371825"/>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90"/>
            <p:cNvSpPr/>
            <p:nvPr/>
          </p:nvSpPr>
          <p:spPr>
            <a:xfrm>
              <a:off x="4095707" y="426309"/>
              <a:ext cx="289400" cy="268850"/>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90"/>
            <p:cNvSpPr/>
            <p:nvPr/>
          </p:nvSpPr>
          <p:spPr>
            <a:xfrm>
              <a:off x="4102832" y="2474633"/>
              <a:ext cx="289400" cy="269425"/>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90"/>
            <p:cNvSpPr/>
            <p:nvPr/>
          </p:nvSpPr>
          <p:spPr>
            <a:xfrm>
              <a:off x="4095707" y="1772738"/>
              <a:ext cx="289400" cy="268825"/>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90"/>
            <p:cNvSpPr/>
            <p:nvPr/>
          </p:nvSpPr>
          <p:spPr>
            <a:xfrm>
              <a:off x="2422792" y="2408015"/>
              <a:ext cx="383650" cy="371825"/>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9" name="Google Shape;4429;p90"/>
          <p:cNvGrpSpPr/>
          <p:nvPr/>
        </p:nvGrpSpPr>
        <p:grpSpPr>
          <a:xfrm>
            <a:off x="757812" y="2401550"/>
            <a:ext cx="1412054" cy="633562"/>
            <a:chOff x="1187400" y="2529299"/>
            <a:chExt cx="6769193" cy="2241903"/>
          </a:xfrm>
        </p:grpSpPr>
        <p:sp>
          <p:nvSpPr>
            <p:cNvPr id="4430" name="Google Shape;4430;p90"/>
            <p:cNvSpPr/>
            <p:nvPr/>
          </p:nvSpPr>
          <p:spPr>
            <a:xfrm>
              <a:off x="3802943" y="2529299"/>
              <a:ext cx="1538100" cy="442500"/>
            </a:xfrm>
            <a:prstGeom prst="roundRect">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431" name="Google Shape;4431;p90"/>
            <p:cNvSpPr/>
            <p:nvPr/>
          </p:nvSpPr>
          <p:spPr>
            <a:xfrm>
              <a:off x="5573240"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32" name="Google Shape;4432;p90"/>
            <p:cNvSpPr/>
            <p:nvPr/>
          </p:nvSpPr>
          <p:spPr>
            <a:xfrm>
              <a:off x="2032647"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33" name="Google Shape;4433;p90"/>
            <p:cNvSpPr/>
            <p:nvPr/>
          </p:nvSpPr>
          <p:spPr>
            <a:xfrm>
              <a:off x="11874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34" name="Google Shape;4434;p90"/>
            <p:cNvSpPr/>
            <p:nvPr/>
          </p:nvSpPr>
          <p:spPr>
            <a:xfrm>
              <a:off x="28778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35" name="Google Shape;4435;p90"/>
            <p:cNvSpPr/>
            <p:nvPr/>
          </p:nvSpPr>
          <p:spPr>
            <a:xfrm>
              <a:off x="47280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36" name="Google Shape;4436;p90"/>
            <p:cNvSpPr/>
            <p:nvPr/>
          </p:nvSpPr>
          <p:spPr>
            <a:xfrm>
              <a:off x="64184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cxnSp>
          <p:nvCxnSpPr>
            <p:cNvPr id="4437" name="Google Shape;4437;p90"/>
            <p:cNvCxnSpPr>
              <a:stCxn id="4430" idx="2"/>
              <a:endCxn id="4431" idx="0"/>
            </p:cNvCxnSpPr>
            <p:nvPr/>
          </p:nvCxnSpPr>
          <p:spPr>
            <a:xfrm rot="-5400000" flipH="1">
              <a:off x="5228543" y="2315249"/>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438" name="Google Shape;4438;p90"/>
            <p:cNvCxnSpPr>
              <a:stCxn id="4432" idx="0"/>
              <a:endCxn id="4430" idx="2"/>
            </p:cNvCxnSpPr>
            <p:nvPr/>
          </p:nvCxnSpPr>
          <p:spPr>
            <a:xfrm rot="-5400000">
              <a:off x="3458247" y="2315250"/>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439" name="Google Shape;4439;p90"/>
            <p:cNvCxnSpPr>
              <a:stCxn id="4432" idx="2"/>
              <a:endCxn id="4434" idx="0"/>
            </p:cNvCxnSpPr>
            <p:nvPr/>
          </p:nvCxnSpPr>
          <p:spPr>
            <a:xfrm rot="-5400000" flipH="1">
              <a:off x="2995647" y="3677550"/>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440" name="Google Shape;4440;p90"/>
            <p:cNvCxnSpPr>
              <a:stCxn id="4433" idx="0"/>
              <a:endCxn id="4432" idx="2"/>
            </p:cNvCxnSpPr>
            <p:nvPr/>
          </p:nvCxnSpPr>
          <p:spPr>
            <a:xfrm rot="-5400000">
              <a:off x="21504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441" name="Google Shape;4441;p90"/>
            <p:cNvCxnSpPr>
              <a:stCxn id="4431" idx="2"/>
              <a:endCxn id="4436" idx="0"/>
            </p:cNvCxnSpPr>
            <p:nvPr/>
          </p:nvCxnSpPr>
          <p:spPr>
            <a:xfrm rot="-5400000" flipH="1">
              <a:off x="6536390" y="3677400"/>
              <a:ext cx="457200" cy="8454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442" name="Google Shape;4442;p90"/>
            <p:cNvCxnSpPr>
              <a:stCxn id="4435" idx="0"/>
              <a:endCxn id="4431" idx="2"/>
            </p:cNvCxnSpPr>
            <p:nvPr/>
          </p:nvCxnSpPr>
          <p:spPr>
            <a:xfrm rot="-5400000">
              <a:off x="56910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grpSp>
      <p:grpSp>
        <p:nvGrpSpPr>
          <p:cNvPr id="4443" name="Google Shape;4443;p90"/>
          <p:cNvGrpSpPr/>
          <p:nvPr/>
        </p:nvGrpSpPr>
        <p:grpSpPr>
          <a:xfrm>
            <a:off x="6844058" y="2894258"/>
            <a:ext cx="1579035" cy="540873"/>
            <a:chOff x="6895650" y="3126697"/>
            <a:chExt cx="1436662" cy="492105"/>
          </a:xfrm>
        </p:grpSpPr>
        <p:sp>
          <p:nvSpPr>
            <p:cNvPr id="4444" name="Google Shape;4444;p90"/>
            <p:cNvSpPr/>
            <p:nvPr/>
          </p:nvSpPr>
          <p:spPr>
            <a:xfrm>
              <a:off x="715182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90"/>
            <p:cNvSpPr/>
            <p:nvPr/>
          </p:nvSpPr>
          <p:spPr>
            <a:xfrm>
              <a:off x="766416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90"/>
            <p:cNvSpPr/>
            <p:nvPr/>
          </p:nvSpPr>
          <p:spPr>
            <a:xfrm>
              <a:off x="6895650" y="3127761"/>
              <a:ext cx="420489" cy="212471"/>
            </a:xfrm>
            <a:custGeom>
              <a:avLst/>
              <a:gdLst/>
              <a:ahLst/>
              <a:cxnLst/>
              <a:rect l="l" t="t" r="r" b="b"/>
              <a:pathLst>
                <a:path w="12652" h="6393" extrusionOk="0">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90"/>
            <p:cNvSpPr/>
            <p:nvPr/>
          </p:nvSpPr>
          <p:spPr>
            <a:xfrm>
              <a:off x="7399482"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90"/>
            <p:cNvSpPr/>
            <p:nvPr/>
          </p:nvSpPr>
          <p:spPr>
            <a:xfrm>
              <a:off x="7911823"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9" name="Google Shape;4449;p90"/>
            <p:cNvGrpSpPr/>
            <p:nvPr/>
          </p:nvGrpSpPr>
          <p:grpSpPr>
            <a:xfrm>
              <a:off x="6995957" y="3335810"/>
              <a:ext cx="1230393" cy="71754"/>
              <a:chOff x="6995957" y="3287964"/>
              <a:chExt cx="1230393" cy="71754"/>
            </a:xfrm>
          </p:grpSpPr>
          <p:sp>
            <p:nvSpPr>
              <p:cNvPr id="4450" name="Google Shape;4450;p90"/>
              <p:cNvSpPr/>
              <p:nvPr/>
            </p:nvSpPr>
            <p:spPr>
              <a:xfrm>
                <a:off x="8006733" y="3287964"/>
                <a:ext cx="219617" cy="71754"/>
              </a:xfrm>
              <a:custGeom>
                <a:avLst/>
                <a:gdLst/>
                <a:ahLst/>
                <a:cxnLst/>
                <a:rect l="l" t="t" r="r" b="b"/>
                <a:pathLst>
                  <a:path w="6608" h="2159" extrusionOk="0">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90"/>
              <p:cNvSpPr/>
              <p:nvPr/>
            </p:nvSpPr>
            <p:spPr>
              <a:xfrm>
                <a:off x="7756540" y="3287964"/>
                <a:ext cx="219617" cy="71754"/>
              </a:xfrm>
              <a:custGeom>
                <a:avLst/>
                <a:gdLst/>
                <a:ahLst/>
                <a:cxnLst/>
                <a:rect l="l" t="t" r="r" b="b"/>
                <a:pathLst>
                  <a:path w="6608" h="2159" extrusionOk="0">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90"/>
              <p:cNvSpPr/>
              <p:nvPr/>
            </p:nvSpPr>
            <p:spPr>
              <a:xfrm>
                <a:off x="7496443"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90"/>
              <p:cNvSpPr/>
              <p:nvPr/>
            </p:nvSpPr>
            <p:spPr>
              <a:xfrm>
                <a:off x="7243757"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90"/>
              <p:cNvSpPr/>
              <p:nvPr/>
            </p:nvSpPr>
            <p:spPr>
              <a:xfrm>
                <a:off x="6995957" y="3287964"/>
                <a:ext cx="219617" cy="71754"/>
              </a:xfrm>
              <a:custGeom>
                <a:avLst/>
                <a:gdLst/>
                <a:ahLst/>
                <a:cxnLst/>
                <a:rect l="l" t="t" r="r" b="b"/>
                <a:pathLst>
                  <a:path w="6608" h="2159" extrusionOk="0">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55" name="Google Shape;4455;p90"/>
          <p:cNvGrpSpPr/>
          <p:nvPr/>
        </p:nvGrpSpPr>
        <p:grpSpPr>
          <a:xfrm>
            <a:off x="6842640" y="3531021"/>
            <a:ext cx="1581862" cy="650625"/>
            <a:chOff x="6777990" y="3710194"/>
            <a:chExt cx="1646915" cy="677382"/>
          </a:xfrm>
        </p:grpSpPr>
        <p:grpSp>
          <p:nvGrpSpPr>
            <p:cNvPr id="4456" name="Google Shape;4456;p90"/>
            <p:cNvGrpSpPr/>
            <p:nvPr/>
          </p:nvGrpSpPr>
          <p:grpSpPr>
            <a:xfrm>
              <a:off x="6777990" y="3874492"/>
              <a:ext cx="411129" cy="513083"/>
              <a:chOff x="6777990" y="3874492"/>
              <a:chExt cx="411129" cy="513083"/>
            </a:xfrm>
          </p:grpSpPr>
          <p:cxnSp>
            <p:nvCxnSpPr>
              <p:cNvPr id="4457" name="Google Shape;4457;p90"/>
              <p:cNvCxnSpPr/>
              <p:nvPr/>
            </p:nvCxnSpPr>
            <p:spPr>
              <a:xfrm>
                <a:off x="6977019"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4458" name="Google Shape;4458;p90"/>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9" name="Google Shape;4459;p90"/>
            <p:cNvGrpSpPr/>
            <p:nvPr/>
          </p:nvGrpSpPr>
          <p:grpSpPr>
            <a:xfrm>
              <a:off x="7188425" y="3710194"/>
              <a:ext cx="411123" cy="520535"/>
              <a:chOff x="7188425" y="3710194"/>
              <a:chExt cx="411123" cy="520535"/>
            </a:xfrm>
          </p:grpSpPr>
          <p:cxnSp>
            <p:nvCxnSpPr>
              <p:cNvPr id="4460" name="Google Shape;4460;p90"/>
              <p:cNvCxnSpPr/>
              <p:nvPr/>
            </p:nvCxnSpPr>
            <p:spPr>
              <a:xfrm rot="10800000">
                <a:off x="7393988" y="3710194"/>
                <a:ext cx="0" cy="170700"/>
              </a:xfrm>
              <a:prstGeom prst="straightConnector1">
                <a:avLst/>
              </a:prstGeom>
              <a:noFill/>
              <a:ln w="19050" cap="flat" cmpd="sng">
                <a:solidFill>
                  <a:srgbClr val="A5B7C6"/>
                </a:solidFill>
                <a:prstDash val="solid"/>
                <a:round/>
                <a:headEnd type="none" w="med" len="med"/>
                <a:tailEnd type="diamond" w="med" len="med"/>
              </a:ln>
            </p:spPr>
          </p:cxnSp>
          <p:sp>
            <p:nvSpPr>
              <p:cNvPr id="4461" name="Google Shape;4461;p90"/>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2" name="Google Shape;4462;p90"/>
            <p:cNvGrpSpPr/>
            <p:nvPr/>
          </p:nvGrpSpPr>
          <p:grpSpPr>
            <a:xfrm>
              <a:off x="7603341" y="3874492"/>
              <a:ext cx="411474" cy="513083"/>
              <a:chOff x="7603341" y="3874492"/>
              <a:chExt cx="411474" cy="513083"/>
            </a:xfrm>
          </p:grpSpPr>
          <p:cxnSp>
            <p:nvCxnSpPr>
              <p:cNvPr id="4463" name="Google Shape;4463;p90"/>
              <p:cNvCxnSpPr/>
              <p:nvPr/>
            </p:nvCxnSpPr>
            <p:spPr>
              <a:xfrm>
                <a:off x="7809095"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4464" name="Google Shape;4464;p90"/>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5" name="Google Shape;4465;p90"/>
            <p:cNvGrpSpPr/>
            <p:nvPr/>
          </p:nvGrpSpPr>
          <p:grpSpPr>
            <a:xfrm>
              <a:off x="8013776" y="3722847"/>
              <a:ext cx="411129" cy="507881"/>
              <a:chOff x="8013776" y="3722847"/>
              <a:chExt cx="411129" cy="507881"/>
            </a:xfrm>
          </p:grpSpPr>
          <p:cxnSp>
            <p:nvCxnSpPr>
              <p:cNvPr id="4466" name="Google Shape;4466;p90"/>
              <p:cNvCxnSpPr/>
              <p:nvPr/>
            </p:nvCxnSpPr>
            <p:spPr>
              <a:xfrm rot="10800000">
                <a:off x="8219339" y="3722847"/>
                <a:ext cx="0" cy="169800"/>
              </a:xfrm>
              <a:prstGeom prst="straightConnector1">
                <a:avLst/>
              </a:prstGeom>
              <a:noFill/>
              <a:ln w="19050" cap="flat" cmpd="sng">
                <a:solidFill>
                  <a:srgbClr val="A5B7C6"/>
                </a:solidFill>
                <a:prstDash val="solid"/>
                <a:round/>
                <a:headEnd type="none" w="med" len="med"/>
                <a:tailEnd type="diamond" w="med" len="med"/>
              </a:ln>
            </p:spPr>
          </p:cxnSp>
          <p:sp>
            <p:nvSpPr>
              <p:cNvPr id="4467" name="Google Shape;4467;p90"/>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68" name="Google Shape;4468;p90"/>
          <p:cNvGrpSpPr/>
          <p:nvPr/>
        </p:nvGrpSpPr>
        <p:grpSpPr>
          <a:xfrm>
            <a:off x="5262155" y="2703861"/>
            <a:ext cx="1421889" cy="1020603"/>
            <a:chOff x="5190863" y="2824811"/>
            <a:chExt cx="1544860" cy="1108869"/>
          </a:xfrm>
        </p:grpSpPr>
        <p:grpSp>
          <p:nvGrpSpPr>
            <p:cNvPr id="4469" name="Google Shape;4469;p90"/>
            <p:cNvGrpSpPr/>
            <p:nvPr/>
          </p:nvGrpSpPr>
          <p:grpSpPr>
            <a:xfrm>
              <a:off x="5938695" y="3176919"/>
              <a:ext cx="685761" cy="404739"/>
              <a:chOff x="5938695" y="3176919"/>
              <a:chExt cx="685761" cy="404739"/>
            </a:xfrm>
          </p:grpSpPr>
          <p:grpSp>
            <p:nvGrpSpPr>
              <p:cNvPr id="4470" name="Google Shape;4470;p90"/>
              <p:cNvGrpSpPr/>
              <p:nvPr/>
            </p:nvGrpSpPr>
            <p:grpSpPr>
              <a:xfrm>
                <a:off x="5938695" y="3176919"/>
                <a:ext cx="685761" cy="404739"/>
                <a:chOff x="5938695" y="3176919"/>
                <a:chExt cx="685761" cy="404739"/>
              </a:xfrm>
            </p:grpSpPr>
            <p:sp>
              <p:nvSpPr>
                <p:cNvPr id="4471" name="Google Shape;4471;p90"/>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90"/>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3" name="Google Shape;4473;p90"/>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4" name="Google Shape;4474;p90"/>
            <p:cNvGrpSpPr/>
            <p:nvPr/>
          </p:nvGrpSpPr>
          <p:grpSpPr>
            <a:xfrm>
              <a:off x="5305233" y="3176835"/>
              <a:ext cx="685971" cy="404655"/>
              <a:chOff x="5305233" y="3176835"/>
              <a:chExt cx="685971" cy="404655"/>
            </a:xfrm>
          </p:grpSpPr>
          <p:grpSp>
            <p:nvGrpSpPr>
              <p:cNvPr id="4475" name="Google Shape;4475;p90"/>
              <p:cNvGrpSpPr/>
              <p:nvPr/>
            </p:nvGrpSpPr>
            <p:grpSpPr>
              <a:xfrm>
                <a:off x="5305233" y="3176835"/>
                <a:ext cx="685971" cy="404655"/>
                <a:chOff x="5305233" y="3176835"/>
                <a:chExt cx="685971" cy="404655"/>
              </a:xfrm>
            </p:grpSpPr>
            <p:sp>
              <p:nvSpPr>
                <p:cNvPr id="4476" name="Google Shape;4476;p90"/>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90"/>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8" name="Google Shape;4478;p90"/>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9" name="Google Shape;4479;p90"/>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0" name="Google Shape;4480;p90"/>
            <p:cNvGrpSpPr/>
            <p:nvPr/>
          </p:nvGrpSpPr>
          <p:grpSpPr>
            <a:xfrm>
              <a:off x="5657361" y="2824811"/>
              <a:ext cx="1078361" cy="404655"/>
              <a:chOff x="5657361" y="2824811"/>
              <a:chExt cx="1078361" cy="404655"/>
            </a:xfrm>
          </p:grpSpPr>
          <p:grpSp>
            <p:nvGrpSpPr>
              <p:cNvPr id="4481" name="Google Shape;4481;p90"/>
              <p:cNvGrpSpPr/>
              <p:nvPr/>
            </p:nvGrpSpPr>
            <p:grpSpPr>
              <a:xfrm>
                <a:off x="5657361" y="2824811"/>
                <a:ext cx="1078361" cy="404655"/>
                <a:chOff x="5657361" y="2824811"/>
                <a:chExt cx="1078361" cy="404655"/>
              </a:xfrm>
            </p:grpSpPr>
            <p:grpSp>
              <p:nvGrpSpPr>
                <p:cNvPr id="4482" name="Google Shape;4482;p90"/>
                <p:cNvGrpSpPr/>
                <p:nvPr/>
              </p:nvGrpSpPr>
              <p:grpSpPr>
                <a:xfrm>
                  <a:off x="5938485" y="2824811"/>
                  <a:ext cx="797237" cy="404655"/>
                  <a:chOff x="5938485" y="2824811"/>
                  <a:chExt cx="797237" cy="404655"/>
                </a:xfrm>
              </p:grpSpPr>
              <p:sp>
                <p:nvSpPr>
                  <p:cNvPr id="4483" name="Google Shape;4483;p90"/>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90"/>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5" name="Google Shape;4485;p90"/>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6" name="Google Shape;4486;p90"/>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7" name="Google Shape;4487;p90"/>
            <p:cNvGrpSpPr/>
            <p:nvPr/>
          </p:nvGrpSpPr>
          <p:grpSpPr>
            <a:xfrm>
              <a:off x="5190863" y="3528942"/>
              <a:ext cx="1078026" cy="404739"/>
              <a:chOff x="5190863" y="3528942"/>
              <a:chExt cx="1078026" cy="404739"/>
            </a:xfrm>
          </p:grpSpPr>
          <p:sp>
            <p:nvSpPr>
              <p:cNvPr id="4488" name="Google Shape;4488;p90"/>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9" name="Google Shape;4489;p90"/>
              <p:cNvGrpSpPr/>
              <p:nvPr/>
            </p:nvGrpSpPr>
            <p:grpSpPr>
              <a:xfrm>
                <a:off x="5190863" y="3528942"/>
                <a:ext cx="1078026" cy="404739"/>
                <a:chOff x="5190863" y="3528942"/>
                <a:chExt cx="1078026" cy="404739"/>
              </a:xfrm>
            </p:grpSpPr>
            <p:sp>
              <p:nvSpPr>
                <p:cNvPr id="4490" name="Google Shape;4490;p90"/>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90"/>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2" name="Google Shape;4492;p90"/>
          <p:cNvGrpSpPr/>
          <p:nvPr/>
        </p:nvGrpSpPr>
        <p:grpSpPr>
          <a:xfrm>
            <a:off x="728162" y="1268329"/>
            <a:ext cx="1086719" cy="879487"/>
            <a:chOff x="803162" y="1474292"/>
            <a:chExt cx="1086719" cy="879487"/>
          </a:xfrm>
        </p:grpSpPr>
        <p:grpSp>
          <p:nvGrpSpPr>
            <p:cNvPr id="4493" name="Google Shape;4493;p90"/>
            <p:cNvGrpSpPr/>
            <p:nvPr/>
          </p:nvGrpSpPr>
          <p:grpSpPr>
            <a:xfrm>
              <a:off x="803162" y="1625948"/>
              <a:ext cx="445856" cy="576579"/>
              <a:chOff x="803162" y="1625948"/>
              <a:chExt cx="445856" cy="576579"/>
            </a:xfrm>
          </p:grpSpPr>
          <p:sp>
            <p:nvSpPr>
              <p:cNvPr id="4494" name="Google Shape;4494;p90"/>
              <p:cNvSpPr/>
              <p:nvPr/>
            </p:nvSpPr>
            <p:spPr>
              <a:xfrm>
                <a:off x="803162" y="1847356"/>
                <a:ext cx="133646" cy="13386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5" name="Google Shape;4495;p90"/>
              <p:cNvGrpSpPr/>
              <p:nvPr/>
            </p:nvGrpSpPr>
            <p:grpSpPr>
              <a:xfrm>
                <a:off x="1056023" y="1625948"/>
                <a:ext cx="192995" cy="576579"/>
                <a:chOff x="1056023" y="1625948"/>
                <a:chExt cx="192995" cy="576579"/>
              </a:xfrm>
            </p:grpSpPr>
            <p:sp>
              <p:nvSpPr>
                <p:cNvPr id="4496" name="Google Shape;4496;p90"/>
                <p:cNvSpPr/>
                <p:nvPr/>
              </p:nvSpPr>
              <p:spPr>
                <a:xfrm>
                  <a:off x="1066902" y="1914079"/>
                  <a:ext cx="167456" cy="269382"/>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90"/>
                <p:cNvSpPr/>
                <p:nvPr/>
              </p:nvSpPr>
              <p:spPr>
                <a:xfrm>
                  <a:off x="1066902" y="1645136"/>
                  <a:ext cx="167456" cy="269382"/>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90"/>
                <p:cNvSpPr/>
                <p:nvPr/>
              </p:nvSpPr>
              <p:spPr>
                <a:xfrm>
                  <a:off x="1056023" y="1893872"/>
                  <a:ext cx="40644" cy="40644"/>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90"/>
                <p:cNvSpPr/>
                <p:nvPr/>
              </p:nvSpPr>
              <p:spPr>
                <a:xfrm>
                  <a:off x="1220365" y="2164199"/>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90"/>
                <p:cNvSpPr/>
                <p:nvPr/>
              </p:nvSpPr>
              <p:spPr>
                <a:xfrm>
                  <a:off x="1220365" y="1625948"/>
                  <a:ext cx="28654" cy="38467"/>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1" name="Google Shape;4501;p90"/>
            <p:cNvGrpSpPr/>
            <p:nvPr/>
          </p:nvGrpSpPr>
          <p:grpSpPr>
            <a:xfrm>
              <a:off x="1371406" y="1474292"/>
              <a:ext cx="518475" cy="879487"/>
              <a:chOff x="1398231" y="1474292"/>
              <a:chExt cx="518475" cy="879487"/>
            </a:xfrm>
          </p:grpSpPr>
          <p:grpSp>
            <p:nvGrpSpPr>
              <p:cNvPr id="4502" name="Google Shape;4502;p90"/>
              <p:cNvGrpSpPr/>
              <p:nvPr/>
            </p:nvGrpSpPr>
            <p:grpSpPr>
              <a:xfrm>
                <a:off x="1398231" y="1474292"/>
                <a:ext cx="518475" cy="341643"/>
                <a:chOff x="1398231" y="1474292"/>
                <a:chExt cx="518475" cy="341643"/>
              </a:xfrm>
            </p:grpSpPr>
            <p:sp>
              <p:nvSpPr>
                <p:cNvPr id="4503" name="Google Shape;4503;p90"/>
                <p:cNvSpPr/>
                <p:nvPr/>
              </p:nvSpPr>
              <p:spPr>
                <a:xfrm>
                  <a:off x="1398231" y="1595601"/>
                  <a:ext cx="102159" cy="99017"/>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4" name="Google Shape;4504;p90"/>
                <p:cNvGrpSpPr/>
                <p:nvPr/>
              </p:nvGrpSpPr>
              <p:grpSpPr>
                <a:xfrm>
                  <a:off x="1616453" y="1474292"/>
                  <a:ext cx="300253" cy="341643"/>
                  <a:chOff x="1616453" y="1475379"/>
                  <a:chExt cx="300253" cy="341643"/>
                </a:xfrm>
              </p:grpSpPr>
              <p:sp>
                <p:nvSpPr>
                  <p:cNvPr id="4505" name="Google Shape;4505;p90"/>
                  <p:cNvSpPr/>
                  <p:nvPr/>
                </p:nvSpPr>
                <p:spPr>
                  <a:xfrm>
                    <a:off x="1631387" y="1645136"/>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90"/>
                  <p:cNvSpPr/>
                  <p:nvPr/>
                </p:nvSpPr>
                <p:spPr>
                  <a:xfrm>
                    <a:off x="1716447" y="1509882"/>
                    <a:ext cx="82400" cy="61302"/>
                  </a:xfrm>
                  <a:custGeom>
                    <a:avLst/>
                    <a:gdLst/>
                    <a:ahLst/>
                    <a:cxnLst/>
                    <a:rect l="l" t="t" r="r" b="b"/>
                    <a:pathLst>
                      <a:path w="12377" h="9208" fill="none" extrusionOk="0">
                        <a:moveTo>
                          <a:pt x="1" y="9207"/>
                        </a:moveTo>
                        <a:cubicBezTo>
                          <a:pt x="1635" y="3870"/>
                          <a:pt x="6539" y="1"/>
                          <a:pt x="12376"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90"/>
                  <p:cNvSpPr/>
                  <p:nvPr/>
                </p:nvSpPr>
                <p:spPr>
                  <a:xfrm>
                    <a:off x="1716447" y="1719091"/>
                    <a:ext cx="82400" cy="61076"/>
                  </a:xfrm>
                  <a:custGeom>
                    <a:avLst/>
                    <a:gdLst/>
                    <a:ahLst/>
                    <a:cxnLst/>
                    <a:rect l="l" t="t" r="r" b="b"/>
                    <a:pathLst>
                      <a:path w="12377" h="9174" fill="none" extrusionOk="0">
                        <a:moveTo>
                          <a:pt x="1" y="0"/>
                        </a:moveTo>
                        <a:cubicBezTo>
                          <a:pt x="1635" y="5304"/>
                          <a:pt x="6539" y="9173"/>
                          <a:pt x="12376" y="9173"/>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90"/>
                  <p:cNvSpPr/>
                  <p:nvPr/>
                </p:nvSpPr>
                <p:spPr>
                  <a:xfrm>
                    <a:off x="1631387" y="1570955"/>
                    <a:ext cx="85283" cy="74185"/>
                  </a:xfrm>
                  <a:custGeom>
                    <a:avLst/>
                    <a:gdLst/>
                    <a:ahLst/>
                    <a:cxnLst/>
                    <a:rect l="l" t="t" r="r" b="b"/>
                    <a:pathLst>
                      <a:path w="12810" h="11143" fill="none" extrusionOk="0">
                        <a:moveTo>
                          <a:pt x="1" y="11142"/>
                        </a:moveTo>
                        <a:cubicBezTo>
                          <a:pt x="6539" y="11142"/>
                          <a:pt x="10275" y="7106"/>
                          <a:pt x="12810"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90"/>
                  <p:cNvSpPr/>
                  <p:nvPr/>
                </p:nvSpPr>
                <p:spPr>
                  <a:xfrm>
                    <a:off x="1616453" y="1624776"/>
                    <a:ext cx="42868" cy="40717"/>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90"/>
                  <p:cNvSpPr/>
                  <p:nvPr/>
                </p:nvSpPr>
                <p:spPr>
                  <a:xfrm>
                    <a:off x="1784849" y="1760975"/>
                    <a:ext cx="28654" cy="38467"/>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90"/>
                  <p:cNvSpPr/>
                  <p:nvPr/>
                </p:nvSpPr>
                <p:spPr>
                  <a:xfrm>
                    <a:off x="1784849" y="1490834"/>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2" name="Google Shape;4512;p90"/>
                  <p:cNvGrpSpPr/>
                  <p:nvPr/>
                </p:nvGrpSpPr>
                <p:grpSpPr>
                  <a:xfrm>
                    <a:off x="1839639" y="1475379"/>
                    <a:ext cx="77067" cy="341643"/>
                    <a:chOff x="1839639" y="1475379"/>
                    <a:chExt cx="77067" cy="341643"/>
                  </a:xfrm>
                </p:grpSpPr>
                <p:sp>
                  <p:nvSpPr>
                    <p:cNvPr id="4513" name="Google Shape;4513;p90"/>
                    <p:cNvSpPr/>
                    <p:nvPr/>
                  </p:nvSpPr>
                  <p:spPr>
                    <a:xfrm>
                      <a:off x="1839639" y="1745481"/>
                      <a:ext cx="77067" cy="71541"/>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90"/>
                    <p:cNvSpPr/>
                    <p:nvPr/>
                  </p:nvSpPr>
                  <p:spPr>
                    <a:xfrm>
                      <a:off x="1839639" y="1475379"/>
                      <a:ext cx="77067" cy="71595"/>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15" name="Google Shape;4515;p90"/>
              <p:cNvGrpSpPr/>
              <p:nvPr/>
            </p:nvGrpSpPr>
            <p:grpSpPr>
              <a:xfrm>
                <a:off x="1398451" y="2012951"/>
                <a:ext cx="518255" cy="340828"/>
                <a:chOff x="1398451" y="2012951"/>
                <a:chExt cx="518255" cy="340828"/>
              </a:xfrm>
            </p:grpSpPr>
            <p:sp>
              <p:nvSpPr>
                <p:cNvPr id="4516" name="Google Shape;4516;p90"/>
                <p:cNvSpPr/>
                <p:nvPr/>
              </p:nvSpPr>
              <p:spPr>
                <a:xfrm>
                  <a:off x="1398451" y="2133928"/>
                  <a:ext cx="102166" cy="99017"/>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7" name="Google Shape;4517;p90"/>
                <p:cNvGrpSpPr/>
                <p:nvPr/>
              </p:nvGrpSpPr>
              <p:grpSpPr>
                <a:xfrm>
                  <a:off x="1616453" y="2012951"/>
                  <a:ext cx="300253" cy="340828"/>
                  <a:chOff x="1616453" y="2013538"/>
                  <a:chExt cx="300253" cy="340828"/>
                </a:xfrm>
              </p:grpSpPr>
              <p:sp>
                <p:nvSpPr>
                  <p:cNvPr id="4518" name="Google Shape;4518;p90"/>
                  <p:cNvSpPr/>
                  <p:nvPr/>
                </p:nvSpPr>
                <p:spPr>
                  <a:xfrm>
                    <a:off x="1631387" y="2183474"/>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90"/>
                  <p:cNvSpPr/>
                  <p:nvPr/>
                </p:nvSpPr>
                <p:spPr>
                  <a:xfrm>
                    <a:off x="1716447" y="2048220"/>
                    <a:ext cx="82400" cy="61076"/>
                  </a:xfrm>
                  <a:custGeom>
                    <a:avLst/>
                    <a:gdLst/>
                    <a:ahLst/>
                    <a:cxnLst/>
                    <a:rect l="l" t="t" r="r" b="b"/>
                    <a:pathLst>
                      <a:path w="12377" h="9174" fill="none" extrusionOk="0">
                        <a:moveTo>
                          <a:pt x="1" y="9174"/>
                        </a:moveTo>
                        <a:cubicBezTo>
                          <a:pt x="1635" y="3870"/>
                          <a:pt x="6539" y="0"/>
                          <a:pt x="12376"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90"/>
                  <p:cNvSpPr/>
                  <p:nvPr/>
                </p:nvSpPr>
                <p:spPr>
                  <a:xfrm>
                    <a:off x="1716447" y="2257422"/>
                    <a:ext cx="82400" cy="61083"/>
                  </a:xfrm>
                  <a:custGeom>
                    <a:avLst/>
                    <a:gdLst/>
                    <a:ahLst/>
                    <a:cxnLst/>
                    <a:rect l="l" t="t" r="r" b="b"/>
                    <a:pathLst>
                      <a:path w="12377" h="9175" fill="none" extrusionOk="0">
                        <a:moveTo>
                          <a:pt x="1" y="1"/>
                        </a:moveTo>
                        <a:cubicBezTo>
                          <a:pt x="1635" y="5305"/>
                          <a:pt x="6539" y="9174"/>
                          <a:pt x="12376" y="9174"/>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90"/>
                  <p:cNvSpPr/>
                  <p:nvPr/>
                </p:nvSpPr>
                <p:spPr>
                  <a:xfrm>
                    <a:off x="1631387" y="2109073"/>
                    <a:ext cx="85283" cy="74398"/>
                  </a:xfrm>
                  <a:custGeom>
                    <a:avLst/>
                    <a:gdLst/>
                    <a:ahLst/>
                    <a:cxnLst/>
                    <a:rect l="l" t="t" r="r" b="b"/>
                    <a:pathLst>
                      <a:path w="12810" h="11175" fill="none" extrusionOk="0">
                        <a:moveTo>
                          <a:pt x="1" y="11175"/>
                        </a:moveTo>
                        <a:cubicBezTo>
                          <a:pt x="6539" y="11175"/>
                          <a:pt x="10275" y="7105"/>
                          <a:pt x="12810"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90"/>
                  <p:cNvSpPr/>
                  <p:nvPr/>
                </p:nvSpPr>
                <p:spPr>
                  <a:xfrm>
                    <a:off x="1616453" y="2163114"/>
                    <a:ext cx="42868" cy="40491"/>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90"/>
                  <p:cNvSpPr/>
                  <p:nvPr/>
                </p:nvSpPr>
                <p:spPr>
                  <a:xfrm>
                    <a:off x="1784849" y="2299227"/>
                    <a:ext cx="28654" cy="3851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90"/>
                  <p:cNvSpPr/>
                  <p:nvPr/>
                </p:nvSpPr>
                <p:spPr>
                  <a:xfrm>
                    <a:off x="1784849" y="2028946"/>
                    <a:ext cx="28654" cy="38547"/>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5" name="Google Shape;4525;p90"/>
                  <p:cNvGrpSpPr/>
                  <p:nvPr/>
                </p:nvGrpSpPr>
                <p:grpSpPr>
                  <a:xfrm>
                    <a:off x="1839639" y="2013538"/>
                    <a:ext cx="77067" cy="340828"/>
                    <a:chOff x="1839639" y="2013538"/>
                    <a:chExt cx="77067" cy="340828"/>
                  </a:xfrm>
                </p:grpSpPr>
                <p:sp>
                  <p:nvSpPr>
                    <p:cNvPr id="4526" name="Google Shape;4526;p90"/>
                    <p:cNvSpPr/>
                    <p:nvPr/>
                  </p:nvSpPr>
                  <p:spPr>
                    <a:xfrm>
                      <a:off x="1839639" y="2282618"/>
                      <a:ext cx="77067" cy="71748"/>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90"/>
                    <p:cNvSpPr/>
                    <p:nvPr/>
                  </p:nvSpPr>
                  <p:spPr>
                    <a:xfrm>
                      <a:off x="1839639" y="2013538"/>
                      <a:ext cx="77067" cy="71588"/>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4528" name="Google Shape;4528;p90"/>
          <p:cNvGrpSpPr/>
          <p:nvPr/>
        </p:nvGrpSpPr>
        <p:grpSpPr>
          <a:xfrm>
            <a:off x="724986" y="3399516"/>
            <a:ext cx="1368681" cy="682918"/>
            <a:chOff x="724986" y="3605478"/>
            <a:chExt cx="1368681" cy="682918"/>
          </a:xfrm>
        </p:grpSpPr>
        <p:grpSp>
          <p:nvGrpSpPr>
            <p:cNvPr id="4529" name="Google Shape;4529;p90"/>
            <p:cNvGrpSpPr/>
            <p:nvPr/>
          </p:nvGrpSpPr>
          <p:grpSpPr>
            <a:xfrm>
              <a:off x="1289102" y="3823629"/>
              <a:ext cx="240442" cy="250435"/>
              <a:chOff x="-165066" y="3843615"/>
              <a:chExt cx="221259" cy="230455"/>
            </a:xfrm>
          </p:grpSpPr>
          <p:sp>
            <p:nvSpPr>
              <p:cNvPr id="4530" name="Google Shape;4530;p90"/>
              <p:cNvSpPr/>
              <p:nvPr/>
            </p:nvSpPr>
            <p:spPr>
              <a:xfrm>
                <a:off x="-165066" y="3843615"/>
                <a:ext cx="106189" cy="230455"/>
              </a:xfrm>
              <a:custGeom>
                <a:avLst/>
                <a:gdLst/>
                <a:ahLst/>
                <a:cxnLst/>
                <a:rect l="l" t="t" r="r" b="b"/>
                <a:pathLst>
                  <a:path w="9076" h="19697" extrusionOk="0">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90"/>
              <p:cNvSpPr/>
              <p:nvPr/>
            </p:nvSpPr>
            <p:spPr>
              <a:xfrm>
                <a:off x="-100985" y="3906105"/>
                <a:ext cx="41804" cy="52708"/>
              </a:xfrm>
              <a:custGeom>
                <a:avLst/>
                <a:gdLst/>
                <a:ahLst/>
                <a:cxnLst/>
                <a:rect l="l" t="t" r="r" b="b"/>
                <a:pathLst>
                  <a:path w="3573" h="4505" fill="none" extrusionOk="0">
                    <a:moveTo>
                      <a:pt x="3573" y="1"/>
                    </a:moveTo>
                    <a:cubicBezTo>
                      <a:pt x="3573" y="1"/>
                      <a:pt x="1" y="221"/>
                      <a:pt x="997"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90"/>
              <p:cNvSpPr/>
              <p:nvPr/>
            </p:nvSpPr>
            <p:spPr>
              <a:xfrm>
                <a:off x="-86594" y="3875146"/>
                <a:ext cx="27296" cy="25717"/>
              </a:xfrm>
              <a:custGeom>
                <a:avLst/>
                <a:gdLst/>
                <a:ahLst/>
                <a:cxnLst/>
                <a:rect l="l" t="t" r="r" b="b"/>
                <a:pathLst>
                  <a:path w="2333" h="2198" fill="none" extrusionOk="0">
                    <a:moveTo>
                      <a:pt x="0" y="696"/>
                    </a:moveTo>
                    <a:cubicBezTo>
                      <a:pt x="0" y="696"/>
                      <a:pt x="2333" y="0"/>
                      <a:pt x="2333"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90"/>
              <p:cNvSpPr/>
              <p:nvPr/>
            </p:nvSpPr>
            <p:spPr>
              <a:xfrm>
                <a:off x="-113855" y="3879078"/>
                <a:ext cx="8986" cy="21785"/>
              </a:xfrm>
              <a:custGeom>
                <a:avLst/>
                <a:gdLst/>
                <a:ahLst/>
                <a:cxnLst/>
                <a:rect l="l" t="t" r="r" b="b"/>
                <a:pathLst>
                  <a:path w="768" h="1862" fill="none" extrusionOk="0">
                    <a:moveTo>
                      <a:pt x="1" y="1"/>
                    </a:moveTo>
                    <a:cubicBezTo>
                      <a:pt x="1" y="1"/>
                      <a:pt x="1" y="1056"/>
                      <a:pt x="768"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90"/>
              <p:cNvSpPr/>
              <p:nvPr/>
            </p:nvSpPr>
            <p:spPr>
              <a:xfrm>
                <a:off x="-148861" y="3908679"/>
                <a:ext cx="53340" cy="15538"/>
              </a:xfrm>
              <a:custGeom>
                <a:avLst/>
                <a:gdLst/>
                <a:ahLst/>
                <a:cxnLst/>
                <a:rect l="l" t="t" r="r" b="b"/>
                <a:pathLst>
                  <a:path w="4559" h="1328" fill="none" extrusionOk="0">
                    <a:moveTo>
                      <a:pt x="0" y="1030"/>
                    </a:moveTo>
                    <a:cubicBezTo>
                      <a:pt x="1301" y="1"/>
                      <a:pt x="2559" y="1327"/>
                      <a:pt x="2559" y="1327"/>
                    </a:cubicBezTo>
                    <a:cubicBezTo>
                      <a:pt x="2559" y="1327"/>
                      <a:pt x="2828" y="150"/>
                      <a:pt x="4559"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90"/>
              <p:cNvSpPr/>
              <p:nvPr/>
            </p:nvSpPr>
            <p:spPr>
              <a:xfrm>
                <a:off x="-137430" y="3963493"/>
                <a:ext cx="28092" cy="51948"/>
              </a:xfrm>
              <a:custGeom>
                <a:avLst/>
                <a:gdLst/>
                <a:ahLst/>
                <a:cxnLst/>
                <a:rect l="l" t="t" r="r" b="b"/>
                <a:pathLst>
                  <a:path w="2401" h="4440" fill="none" extrusionOk="0">
                    <a:moveTo>
                      <a:pt x="10" y="4439"/>
                    </a:moveTo>
                    <a:cubicBezTo>
                      <a:pt x="10" y="4439"/>
                      <a:pt x="0" y="2220"/>
                      <a:pt x="1718" y="2437"/>
                    </a:cubicBezTo>
                    <a:cubicBezTo>
                      <a:pt x="1718" y="2437"/>
                      <a:pt x="828" y="1217"/>
                      <a:pt x="2401"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90"/>
              <p:cNvSpPr/>
              <p:nvPr/>
            </p:nvSpPr>
            <p:spPr>
              <a:xfrm>
                <a:off x="-122021" y="4015429"/>
                <a:ext cx="12461" cy="32374"/>
              </a:xfrm>
              <a:custGeom>
                <a:avLst/>
                <a:gdLst/>
                <a:ahLst/>
                <a:cxnLst/>
                <a:rect l="l" t="t" r="r" b="b"/>
                <a:pathLst>
                  <a:path w="1065" h="2767" fill="none" extrusionOk="0">
                    <a:moveTo>
                      <a:pt x="1064" y="0"/>
                    </a:moveTo>
                    <a:cubicBezTo>
                      <a:pt x="1064" y="0"/>
                      <a:pt x="0" y="1146"/>
                      <a:pt x="702"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90"/>
              <p:cNvSpPr/>
              <p:nvPr/>
            </p:nvSpPr>
            <p:spPr>
              <a:xfrm>
                <a:off x="-95533" y="4013124"/>
                <a:ext cx="36235" cy="21739"/>
              </a:xfrm>
              <a:custGeom>
                <a:avLst/>
                <a:gdLst/>
                <a:ahLst/>
                <a:cxnLst/>
                <a:rect l="l" t="t" r="r" b="b"/>
                <a:pathLst>
                  <a:path w="3097" h="1858" fill="none" extrusionOk="0">
                    <a:moveTo>
                      <a:pt x="3097" y="197"/>
                    </a:moveTo>
                    <a:cubicBezTo>
                      <a:pt x="1463" y="0"/>
                      <a:pt x="764" y="1579"/>
                      <a:pt x="764" y="1579"/>
                    </a:cubicBezTo>
                    <a:cubicBezTo>
                      <a:pt x="764" y="1579"/>
                      <a:pt x="334" y="1391"/>
                      <a:pt x="1"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90"/>
              <p:cNvSpPr/>
              <p:nvPr/>
            </p:nvSpPr>
            <p:spPr>
              <a:xfrm>
                <a:off x="-123355" y="3941357"/>
                <a:ext cx="32000" cy="17913"/>
              </a:xfrm>
              <a:custGeom>
                <a:avLst/>
                <a:gdLst/>
                <a:ahLst/>
                <a:cxnLst/>
                <a:rect l="l" t="t" r="r" b="b"/>
                <a:pathLst>
                  <a:path w="2735" h="1531" fill="none" extrusionOk="0">
                    <a:moveTo>
                      <a:pt x="2735" y="0"/>
                    </a:moveTo>
                    <a:cubicBezTo>
                      <a:pt x="2735" y="0"/>
                      <a:pt x="1085" y="1530"/>
                      <a:pt x="1"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90"/>
              <p:cNvSpPr/>
              <p:nvPr/>
            </p:nvSpPr>
            <p:spPr>
              <a:xfrm>
                <a:off x="-91367" y="3973672"/>
                <a:ext cx="32070" cy="15807"/>
              </a:xfrm>
              <a:custGeom>
                <a:avLst/>
                <a:gdLst/>
                <a:ahLst/>
                <a:cxnLst/>
                <a:rect l="l" t="t" r="r" b="b"/>
                <a:pathLst>
                  <a:path w="2741" h="1351" fill="none" extrusionOk="0">
                    <a:moveTo>
                      <a:pt x="1" y="434"/>
                    </a:moveTo>
                    <a:cubicBezTo>
                      <a:pt x="1" y="434"/>
                      <a:pt x="1709" y="1"/>
                      <a:pt x="2741"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90"/>
              <p:cNvSpPr/>
              <p:nvPr/>
            </p:nvSpPr>
            <p:spPr>
              <a:xfrm>
                <a:off x="-49996" y="3843615"/>
                <a:ext cx="106189" cy="230455"/>
              </a:xfrm>
              <a:custGeom>
                <a:avLst/>
                <a:gdLst/>
                <a:ahLst/>
                <a:cxnLst/>
                <a:rect l="l" t="t" r="r" b="b"/>
                <a:pathLst>
                  <a:path w="9076" h="19697" extrusionOk="0">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90"/>
              <p:cNvSpPr/>
              <p:nvPr/>
            </p:nvSpPr>
            <p:spPr>
              <a:xfrm>
                <a:off x="-49692" y="3906105"/>
                <a:ext cx="41804" cy="52708"/>
              </a:xfrm>
              <a:custGeom>
                <a:avLst/>
                <a:gdLst/>
                <a:ahLst/>
                <a:cxnLst/>
                <a:rect l="l" t="t" r="r" b="b"/>
                <a:pathLst>
                  <a:path w="3573" h="4505" fill="none" extrusionOk="0">
                    <a:moveTo>
                      <a:pt x="1" y="1"/>
                    </a:moveTo>
                    <a:cubicBezTo>
                      <a:pt x="1" y="1"/>
                      <a:pt x="3572" y="221"/>
                      <a:pt x="2573"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90"/>
              <p:cNvSpPr/>
              <p:nvPr/>
            </p:nvSpPr>
            <p:spPr>
              <a:xfrm>
                <a:off x="-49575" y="3875146"/>
                <a:ext cx="27261" cy="25717"/>
              </a:xfrm>
              <a:custGeom>
                <a:avLst/>
                <a:gdLst/>
                <a:ahLst/>
                <a:cxnLst/>
                <a:rect l="l" t="t" r="r" b="b"/>
                <a:pathLst>
                  <a:path w="2330" h="2198" fill="none" extrusionOk="0">
                    <a:moveTo>
                      <a:pt x="2330" y="696"/>
                    </a:moveTo>
                    <a:cubicBezTo>
                      <a:pt x="2330" y="696"/>
                      <a:pt x="0" y="0"/>
                      <a:pt x="0"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90"/>
              <p:cNvSpPr/>
              <p:nvPr/>
            </p:nvSpPr>
            <p:spPr>
              <a:xfrm>
                <a:off x="-4003" y="3879078"/>
                <a:ext cx="8986" cy="21785"/>
              </a:xfrm>
              <a:custGeom>
                <a:avLst/>
                <a:gdLst/>
                <a:ahLst/>
                <a:cxnLst/>
                <a:rect l="l" t="t" r="r" b="b"/>
                <a:pathLst>
                  <a:path w="768" h="1862" fill="none" extrusionOk="0">
                    <a:moveTo>
                      <a:pt x="767" y="1"/>
                    </a:moveTo>
                    <a:cubicBezTo>
                      <a:pt x="767" y="1"/>
                      <a:pt x="767" y="1056"/>
                      <a:pt x="1"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90"/>
              <p:cNvSpPr/>
              <p:nvPr/>
            </p:nvSpPr>
            <p:spPr>
              <a:xfrm>
                <a:off x="-13352" y="3908679"/>
                <a:ext cx="53352" cy="15538"/>
              </a:xfrm>
              <a:custGeom>
                <a:avLst/>
                <a:gdLst/>
                <a:ahLst/>
                <a:cxnLst/>
                <a:rect l="l" t="t" r="r" b="b"/>
                <a:pathLst>
                  <a:path w="4560" h="1328" fill="none" extrusionOk="0">
                    <a:moveTo>
                      <a:pt x="4559" y="1030"/>
                    </a:moveTo>
                    <a:cubicBezTo>
                      <a:pt x="3258" y="1"/>
                      <a:pt x="1997" y="1327"/>
                      <a:pt x="1997" y="1327"/>
                    </a:cubicBezTo>
                    <a:cubicBezTo>
                      <a:pt x="1997" y="1327"/>
                      <a:pt x="1731" y="150"/>
                      <a:pt x="1"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90"/>
              <p:cNvSpPr/>
              <p:nvPr/>
            </p:nvSpPr>
            <p:spPr>
              <a:xfrm>
                <a:off x="466" y="3963493"/>
                <a:ext cx="28092" cy="51948"/>
              </a:xfrm>
              <a:custGeom>
                <a:avLst/>
                <a:gdLst/>
                <a:ahLst/>
                <a:cxnLst/>
                <a:rect l="l" t="t" r="r" b="b"/>
                <a:pathLst>
                  <a:path w="2401" h="4440" fill="none" extrusionOk="0">
                    <a:moveTo>
                      <a:pt x="2391" y="4439"/>
                    </a:moveTo>
                    <a:cubicBezTo>
                      <a:pt x="2391" y="4439"/>
                      <a:pt x="2401" y="2220"/>
                      <a:pt x="683" y="2437"/>
                    </a:cubicBezTo>
                    <a:cubicBezTo>
                      <a:pt x="683" y="2437"/>
                      <a:pt x="1573" y="1217"/>
                      <a:pt x="0"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90"/>
              <p:cNvSpPr/>
              <p:nvPr/>
            </p:nvSpPr>
            <p:spPr>
              <a:xfrm>
                <a:off x="688" y="4015429"/>
                <a:ext cx="12472" cy="32374"/>
              </a:xfrm>
              <a:custGeom>
                <a:avLst/>
                <a:gdLst/>
                <a:ahLst/>
                <a:cxnLst/>
                <a:rect l="l" t="t" r="r" b="b"/>
                <a:pathLst>
                  <a:path w="1066" h="2767" fill="none" extrusionOk="0">
                    <a:moveTo>
                      <a:pt x="1" y="0"/>
                    </a:moveTo>
                    <a:cubicBezTo>
                      <a:pt x="1" y="0"/>
                      <a:pt x="1065" y="1146"/>
                      <a:pt x="363"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90"/>
              <p:cNvSpPr/>
              <p:nvPr/>
            </p:nvSpPr>
            <p:spPr>
              <a:xfrm>
                <a:off x="-49575" y="4013124"/>
                <a:ext cx="36235" cy="21739"/>
              </a:xfrm>
              <a:custGeom>
                <a:avLst/>
                <a:gdLst/>
                <a:ahLst/>
                <a:cxnLst/>
                <a:rect l="l" t="t" r="r" b="b"/>
                <a:pathLst>
                  <a:path w="3097" h="1858" fill="none" extrusionOk="0">
                    <a:moveTo>
                      <a:pt x="0" y="197"/>
                    </a:moveTo>
                    <a:cubicBezTo>
                      <a:pt x="1631" y="0"/>
                      <a:pt x="2330" y="1579"/>
                      <a:pt x="2330" y="1579"/>
                    </a:cubicBezTo>
                    <a:cubicBezTo>
                      <a:pt x="2330" y="1579"/>
                      <a:pt x="2763" y="1391"/>
                      <a:pt x="3097"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90"/>
              <p:cNvSpPr/>
              <p:nvPr/>
            </p:nvSpPr>
            <p:spPr>
              <a:xfrm>
                <a:off x="-17517" y="3941357"/>
                <a:ext cx="32000" cy="17913"/>
              </a:xfrm>
              <a:custGeom>
                <a:avLst/>
                <a:gdLst/>
                <a:ahLst/>
                <a:cxnLst/>
                <a:rect l="l" t="t" r="r" b="b"/>
                <a:pathLst>
                  <a:path w="2735" h="1531" fill="none" extrusionOk="0">
                    <a:moveTo>
                      <a:pt x="1" y="0"/>
                    </a:moveTo>
                    <a:cubicBezTo>
                      <a:pt x="1" y="0"/>
                      <a:pt x="1651" y="1530"/>
                      <a:pt x="2734"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90"/>
              <p:cNvSpPr/>
              <p:nvPr/>
            </p:nvSpPr>
            <p:spPr>
              <a:xfrm>
                <a:off x="-49575" y="3973672"/>
                <a:ext cx="32070" cy="15807"/>
              </a:xfrm>
              <a:custGeom>
                <a:avLst/>
                <a:gdLst/>
                <a:ahLst/>
                <a:cxnLst/>
                <a:rect l="l" t="t" r="r" b="b"/>
                <a:pathLst>
                  <a:path w="2741" h="1351" fill="none" extrusionOk="0">
                    <a:moveTo>
                      <a:pt x="2741" y="434"/>
                    </a:moveTo>
                    <a:cubicBezTo>
                      <a:pt x="2741" y="434"/>
                      <a:pt x="1032" y="1"/>
                      <a:pt x="0"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0" name="Google Shape;4550;p90"/>
            <p:cNvGrpSpPr/>
            <p:nvPr/>
          </p:nvGrpSpPr>
          <p:grpSpPr>
            <a:xfrm>
              <a:off x="724986" y="3605478"/>
              <a:ext cx="1368681" cy="682918"/>
              <a:chOff x="724986" y="3605478"/>
              <a:chExt cx="1368681" cy="682918"/>
            </a:xfrm>
          </p:grpSpPr>
          <p:grpSp>
            <p:nvGrpSpPr>
              <p:cNvPr id="4551" name="Google Shape;4551;p90"/>
              <p:cNvGrpSpPr/>
              <p:nvPr/>
            </p:nvGrpSpPr>
            <p:grpSpPr>
              <a:xfrm>
                <a:off x="1498221" y="4047614"/>
                <a:ext cx="529172" cy="240783"/>
                <a:chOff x="1498221" y="4047614"/>
                <a:chExt cx="529172" cy="240783"/>
              </a:xfrm>
            </p:grpSpPr>
            <p:grpSp>
              <p:nvGrpSpPr>
                <p:cNvPr id="4552" name="Google Shape;4552;p90"/>
                <p:cNvGrpSpPr/>
                <p:nvPr/>
              </p:nvGrpSpPr>
              <p:grpSpPr>
                <a:xfrm>
                  <a:off x="1826655" y="4224370"/>
                  <a:ext cx="200738" cy="25631"/>
                  <a:chOff x="1826655" y="4224370"/>
                  <a:chExt cx="200738" cy="25631"/>
                </a:xfrm>
              </p:grpSpPr>
              <p:sp>
                <p:nvSpPr>
                  <p:cNvPr id="4553" name="Google Shape;4553;p90"/>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90"/>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5" name="Google Shape;4555;p90"/>
                <p:cNvGrpSpPr/>
                <p:nvPr/>
              </p:nvGrpSpPr>
              <p:grpSpPr>
                <a:xfrm>
                  <a:off x="1498221" y="4047614"/>
                  <a:ext cx="328444" cy="240783"/>
                  <a:chOff x="1498221" y="4047614"/>
                  <a:chExt cx="328444" cy="240783"/>
                </a:xfrm>
              </p:grpSpPr>
              <p:sp>
                <p:nvSpPr>
                  <p:cNvPr id="4556" name="Google Shape;4556;p90"/>
                  <p:cNvSpPr/>
                  <p:nvPr/>
                </p:nvSpPr>
                <p:spPr>
                  <a:xfrm>
                    <a:off x="1648778" y="4185661"/>
                    <a:ext cx="177888"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7" name="Google Shape;4557;p90"/>
                  <p:cNvGrpSpPr/>
                  <p:nvPr/>
                </p:nvGrpSpPr>
                <p:grpSpPr>
                  <a:xfrm>
                    <a:off x="1498221" y="4047614"/>
                    <a:ext cx="150566" cy="190416"/>
                    <a:chOff x="1498221" y="4047614"/>
                    <a:chExt cx="150566" cy="190416"/>
                  </a:xfrm>
                </p:grpSpPr>
                <p:sp>
                  <p:nvSpPr>
                    <p:cNvPr id="4558" name="Google Shape;4558;p90"/>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90"/>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60" name="Google Shape;4560;p90"/>
              <p:cNvGrpSpPr/>
              <p:nvPr/>
            </p:nvGrpSpPr>
            <p:grpSpPr>
              <a:xfrm>
                <a:off x="1560718" y="3800594"/>
                <a:ext cx="532948" cy="302090"/>
                <a:chOff x="1560718" y="3800594"/>
                <a:chExt cx="532948" cy="302090"/>
              </a:xfrm>
            </p:grpSpPr>
            <p:grpSp>
              <p:nvGrpSpPr>
                <p:cNvPr id="4561" name="Google Shape;4561;p90"/>
                <p:cNvGrpSpPr/>
                <p:nvPr/>
              </p:nvGrpSpPr>
              <p:grpSpPr>
                <a:xfrm>
                  <a:off x="1912179" y="3827344"/>
                  <a:ext cx="181487" cy="25631"/>
                  <a:chOff x="1912179" y="3827344"/>
                  <a:chExt cx="181487" cy="25631"/>
                </a:xfrm>
              </p:grpSpPr>
              <p:sp>
                <p:nvSpPr>
                  <p:cNvPr id="4562" name="Google Shape;4562;p90"/>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90"/>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4" name="Google Shape;4564;p90"/>
                <p:cNvGrpSpPr/>
                <p:nvPr/>
              </p:nvGrpSpPr>
              <p:grpSpPr>
                <a:xfrm>
                  <a:off x="1912179" y="4044505"/>
                  <a:ext cx="181487" cy="25622"/>
                  <a:chOff x="1912179" y="4044506"/>
                  <a:chExt cx="181487" cy="25622"/>
                </a:xfrm>
              </p:grpSpPr>
              <p:sp>
                <p:nvSpPr>
                  <p:cNvPr id="4565" name="Google Shape;4565;p90"/>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90"/>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90"/>
                <p:cNvGrpSpPr/>
                <p:nvPr/>
              </p:nvGrpSpPr>
              <p:grpSpPr>
                <a:xfrm>
                  <a:off x="1560718" y="3800594"/>
                  <a:ext cx="351472" cy="302090"/>
                  <a:chOff x="1560718" y="3800594"/>
                  <a:chExt cx="351472" cy="302090"/>
                </a:xfrm>
              </p:grpSpPr>
              <p:grpSp>
                <p:nvGrpSpPr>
                  <p:cNvPr id="4568" name="Google Shape;4568;p90"/>
                  <p:cNvGrpSpPr/>
                  <p:nvPr/>
                </p:nvGrpSpPr>
                <p:grpSpPr>
                  <a:xfrm>
                    <a:off x="1560718" y="3842857"/>
                    <a:ext cx="173586" cy="217131"/>
                    <a:chOff x="1560718" y="3842857"/>
                    <a:chExt cx="173586" cy="217131"/>
                  </a:xfrm>
                </p:grpSpPr>
                <p:sp>
                  <p:nvSpPr>
                    <p:cNvPr id="4569" name="Google Shape;4569;p90"/>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90"/>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90"/>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2" name="Google Shape;4572;p90"/>
                  <p:cNvSpPr/>
                  <p:nvPr/>
                </p:nvSpPr>
                <p:spPr>
                  <a:xfrm>
                    <a:off x="1733808" y="3800594"/>
                    <a:ext cx="177874"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90"/>
                  <p:cNvSpPr/>
                  <p:nvPr/>
                </p:nvSpPr>
                <p:spPr>
                  <a:xfrm>
                    <a:off x="1734297" y="3999967"/>
                    <a:ext cx="177893"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74" name="Google Shape;4574;p90"/>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5" name="Google Shape;4575;p90"/>
              <p:cNvGrpSpPr/>
              <p:nvPr/>
            </p:nvGrpSpPr>
            <p:grpSpPr>
              <a:xfrm>
                <a:off x="785350" y="3605478"/>
                <a:ext cx="535311" cy="249245"/>
                <a:chOff x="785350" y="3605478"/>
                <a:chExt cx="535311" cy="249245"/>
              </a:xfrm>
            </p:grpSpPr>
            <p:grpSp>
              <p:nvGrpSpPr>
                <p:cNvPr id="4576" name="Google Shape;4576;p90"/>
                <p:cNvGrpSpPr/>
                <p:nvPr/>
              </p:nvGrpSpPr>
              <p:grpSpPr>
                <a:xfrm>
                  <a:off x="785350" y="3605478"/>
                  <a:ext cx="376191" cy="102736"/>
                  <a:chOff x="785350" y="3605478"/>
                  <a:chExt cx="376191" cy="102736"/>
                </a:xfrm>
              </p:grpSpPr>
              <p:sp>
                <p:nvSpPr>
                  <p:cNvPr id="4577" name="Google Shape;4577;p90"/>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90"/>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90"/>
                  <p:cNvSpPr/>
                  <p:nvPr/>
                </p:nvSpPr>
                <p:spPr>
                  <a:xfrm>
                    <a:off x="983648" y="3605478"/>
                    <a:ext cx="177893"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0" name="Google Shape;4580;p90"/>
                <p:cNvGrpSpPr/>
                <p:nvPr/>
              </p:nvGrpSpPr>
              <p:grpSpPr>
                <a:xfrm>
                  <a:off x="1161530" y="3655851"/>
                  <a:ext cx="159131" cy="198872"/>
                  <a:chOff x="1161530" y="3655851"/>
                  <a:chExt cx="159131" cy="198872"/>
                </a:xfrm>
              </p:grpSpPr>
              <p:sp>
                <p:nvSpPr>
                  <p:cNvPr id="4581" name="Google Shape;4581;p90"/>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90"/>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83" name="Google Shape;4583;p90"/>
              <p:cNvGrpSpPr/>
              <p:nvPr/>
            </p:nvGrpSpPr>
            <p:grpSpPr>
              <a:xfrm>
                <a:off x="785350" y="4047614"/>
                <a:ext cx="535311" cy="240783"/>
                <a:chOff x="785350" y="4047614"/>
                <a:chExt cx="535311" cy="240783"/>
              </a:xfrm>
            </p:grpSpPr>
            <p:grpSp>
              <p:nvGrpSpPr>
                <p:cNvPr id="4584" name="Google Shape;4584;p90"/>
                <p:cNvGrpSpPr/>
                <p:nvPr/>
              </p:nvGrpSpPr>
              <p:grpSpPr>
                <a:xfrm>
                  <a:off x="1161636" y="4047614"/>
                  <a:ext cx="159025" cy="190415"/>
                  <a:chOff x="1161636" y="4047614"/>
                  <a:chExt cx="159025" cy="190415"/>
                </a:xfrm>
              </p:grpSpPr>
              <p:sp>
                <p:nvSpPr>
                  <p:cNvPr id="4585" name="Google Shape;4585;p90"/>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90"/>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7" name="Google Shape;4587;p90"/>
                <p:cNvGrpSpPr/>
                <p:nvPr/>
              </p:nvGrpSpPr>
              <p:grpSpPr>
                <a:xfrm>
                  <a:off x="785350" y="4185661"/>
                  <a:ext cx="376191" cy="102736"/>
                  <a:chOff x="785350" y="4185661"/>
                  <a:chExt cx="376191" cy="102736"/>
                </a:xfrm>
              </p:grpSpPr>
              <p:sp>
                <p:nvSpPr>
                  <p:cNvPr id="4588" name="Google Shape;4588;p90"/>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90"/>
                  <p:cNvSpPr/>
                  <p:nvPr/>
                </p:nvSpPr>
                <p:spPr>
                  <a:xfrm>
                    <a:off x="983648" y="4185661"/>
                    <a:ext cx="177893"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90"/>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91" name="Google Shape;4591;p90"/>
              <p:cNvGrpSpPr/>
              <p:nvPr/>
            </p:nvGrpSpPr>
            <p:grpSpPr>
              <a:xfrm>
                <a:off x="1501054" y="3605478"/>
                <a:ext cx="526340" cy="249240"/>
                <a:chOff x="1501054" y="3605478"/>
                <a:chExt cx="526340" cy="249240"/>
              </a:xfrm>
            </p:grpSpPr>
            <p:grpSp>
              <p:nvGrpSpPr>
                <p:cNvPr id="4592" name="Google Shape;4592;p90"/>
                <p:cNvGrpSpPr/>
                <p:nvPr/>
              </p:nvGrpSpPr>
              <p:grpSpPr>
                <a:xfrm>
                  <a:off x="1834208" y="3643867"/>
                  <a:ext cx="193185" cy="25622"/>
                  <a:chOff x="1834208" y="3643867"/>
                  <a:chExt cx="193185" cy="25622"/>
                </a:xfrm>
              </p:grpSpPr>
              <p:sp>
                <p:nvSpPr>
                  <p:cNvPr id="4593" name="Google Shape;4593;p90"/>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90"/>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90"/>
                <p:cNvGrpSpPr/>
                <p:nvPr/>
              </p:nvGrpSpPr>
              <p:grpSpPr>
                <a:xfrm>
                  <a:off x="1501054" y="3605478"/>
                  <a:ext cx="333165" cy="249240"/>
                  <a:chOff x="1501054" y="3605478"/>
                  <a:chExt cx="333165" cy="249240"/>
                </a:xfrm>
              </p:grpSpPr>
              <p:sp>
                <p:nvSpPr>
                  <p:cNvPr id="4596" name="Google Shape;4596;p90"/>
                  <p:cNvSpPr/>
                  <p:nvPr/>
                </p:nvSpPr>
                <p:spPr>
                  <a:xfrm>
                    <a:off x="1656330" y="3605478"/>
                    <a:ext cx="177888"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97" name="Google Shape;4597;p90"/>
                  <p:cNvGrpSpPr/>
                  <p:nvPr/>
                </p:nvGrpSpPr>
                <p:grpSpPr>
                  <a:xfrm>
                    <a:off x="1501054" y="3655851"/>
                    <a:ext cx="155286" cy="198867"/>
                    <a:chOff x="1501054" y="3655851"/>
                    <a:chExt cx="155286" cy="198867"/>
                  </a:xfrm>
                </p:grpSpPr>
                <p:sp>
                  <p:nvSpPr>
                    <p:cNvPr id="4598" name="Google Shape;4598;p90"/>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90"/>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600" name="Google Shape;4600;p90"/>
              <p:cNvGrpSpPr/>
              <p:nvPr/>
            </p:nvGrpSpPr>
            <p:grpSpPr>
              <a:xfrm>
                <a:off x="724986" y="3800594"/>
                <a:ext cx="532950" cy="302090"/>
                <a:chOff x="724986" y="3800594"/>
                <a:chExt cx="532950" cy="302090"/>
              </a:xfrm>
            </p:grpSpPr>
            <p:grpSp>
              <p:nvGrpSpPr>
                <p:cNvPr id="4601" name="Google Shape;4601;p90"/>
                <p:cNvGrpSpPr/>
                <p:nvPr/>
              </p:nvGrpSpPr>
              <p:grpSpPr>
                <a:xfrm>
                  <a:off x="724986" y="4044367"/>
                  <a:ext cx="181314" cy="25626"/>
                  <a:chOff x="724986" y="4044367"/>
                  <a:chExt cx="181314" cy="25626"/>
                </a:xfrm>
              </p:grpSpPr>
              <p:sp>
                <p:nvSpPr>
                  <p:cNvPr id="4602" name="Google Shape;4602;p90"/>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90"/>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4" name="Google Shape;4604;p90"/>
                <p:cNvGrpSpPr/>
                <p:nvPr/>
              </p:nvGrpSpPr>
              <p:grpSpPr>
                <a:xfrm>
                  <a:off x="906290" y="3800594"/>
                  <a:ext cx="351646" cy="302090"/>
                  <a:chOff x="906290" y="3800594"/>
                  <a:chExt cx="351646" cy="302090"/>
                </a:xfrm>
              </p:grpSpPr>
              <p:grpSp>
                <p:nvGrpSpPr>
                  <p:cNvPr id="4605" name="Google Shape;4605;p90"/>
                  <p:cNvGrpSpPr/>
                  <p:nvPr/>
                </p:nvGrpSpPr>
                <p:grpSpPr>
                  <a:xfrm>
                    <a:off x="1084172" y="3842857"/>
                    <a:ext cx="173764" cy="217131"/>
                    <a:chOff x="1084172" y="3842857"/>
                    <a:chExt cx="173764" cy="217131"/>
                  </a:xfrm>
                </p:grpSpPr>
                <p:grpSp>
                  <p:nvGrpSpPr>
                    <p:cNvPr id="4606" name="Google Shape;4606;p90"/>
                    <p:cNvGrpSpPr/>
                    <p:nvPr/>
                  </p:nvGrpSpPr>
                  <p:grpSpPr>
                    <a:xfrm>
                      <a:off x="1156862" y="3936509"/>
                      <a:ext cx="101073" cy="25622"/>
                      <a:chOff x="1156862" y="3936509"/>
                      <a:chExt cx="101073" cy="25622"/>
                    </a:xfrm>
                  </p:grpSpPr>
                  <p:sp>
                    <p:nvSpPr>
                      <p:cNvPr id="4607" name="Google Shape;4607;p90"/>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90"/>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9" name="Google Shape;4609;p90"/>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0" name="Google Shape;4610;p90"/>
                  <p:cNvSpPr/>
                  <p:nvPr/>
                </p:nvSpPr>
                <p:spPr>
                  <a:xfrm>
                    <a:off x="906290" y="3999967"/>
                    <a:ext cx="177893"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90"/>
                  <p:cNvSpPr/>
                  <p:nvPr/>
                </p:nvSpPr>
                <p:spPr>
                  <a:xfrm>
                    <a:off x="914509" y="3800594"/>
                    <a:ext cx="177888"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2" name="Google Shape;4612;p90"/>
                <p:cNvGrpSpPr/>
                <p:nvPr/>
              </p:nvGrpSpPr>
              <p:grpSpPr>
                <a:xfrm>
                  <a:off x="724986" y="3830189"/>
                  <a:ext cx="189533" cy="25626"/>
                  <a:chOff x="724986" y="3830189"/>
                  <a:chExt cx="189533" cy="25626"/>
                </a:xfrm>
              </p:grpSpPr>
              <p:sp>
                <p:nvSpPr>
                  <p:cNvPr id="4613" name="Google Shape;4613;p90"/>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90"/>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4615" name="Google Shape;4615;p90"/>
          <p:cNvGrpSpPr/>
          <p:nvPr/>
        </p:nvGrpSpPr>
        <p:grpSpPr>
          <a:xfrm>
            <a:off x="2253298" y="2249677"/>
            <a:ext cx="948701" cy="935378"/>
            <a:chOff x="2253298" y="2428317"/>
            <a:chExt cx="948701" cy="935378"/>
          </a:xfrm>
        </p:grpSpPr>
        <p:sp>
          <p:nvSpPr>
            <p:cNvPr id="4616" name="Google Shape;4616;p90"/>
            <p:cNvSpPr/>
            <p:nvPr/>
          </p:nvSpPr>
          <p:spPr>
            <a:xfrm>
              <a:off x="2418065" y="2799334"/>
              <a:ext cx="619167" cy="193359"/>
            </a:xfrm>
            <a:custGeom>
              <a:avLst/>
              <a:gdLst/>
              <a:ahLst/>
              <a:cxnLst/>
              <a:rect l="l" t="t" r="r" b="b"/>
              <a:pathLst>
                <a:path w="116549" h="36397" extrusionOk="0">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90"/>
            <p:cNvSpPr/>
            <p:nvPr/>
          </p:nvSpPr>
          <p:spPr>
            <a:xfrm>
              <a:off x="2373234" y="2761962"/>
              <a:ext cx="248482" cy="268106"/>
            </a:xfrm>
            <a:custGeom>
              <a:avLst/>
              <a:gdLst/>
              <a:ahLst/>
              <a:cxnLst/>
              <a:rect l="l" t="t" r="r" b="b"/>
              <a:pathLst>
                <a:path w="46773" h="50467" extrusionOk="0">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90"/>
            <p:cNvSpPr/>
            <p:nvPr/>
          </p:nvSpPr>
          <p:spPr>
            <a:xfrm>
              <a:off x="2726356" y="3024889"/>
              <a:ext cx="2582" cy="99328"/>
            </a:xfrm>
            <a:custGeom>
              <a:avLst/>
              <a:gdLst/>
              <a:ahLst/>
              <a:cxnLst/>
              <a:rect l="l" t="t" r="r" b="b"/>
              <a:pathLst>
                <a:path w="486" h="18697" extrusionOk="0">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90"/>
            <p:cNvSpPr/>
            <p:nvPr/>
          </p:nvSpPr>
          <p:spPr>
            <a:xfrm>
              <a:off x="2785174" y="3024884"/>
              <a:ext cx="287220" cy="99333"/>
            </a:xfrm>
            <a:custGeom>
              <a:avLst/>
              <a:gdLst/>
              <a:ahLst/>
              <a:cxnLst/>
              <a:rect l="l" t="t" r="r" b="b"/>
              <a:pathLst>
                <a:path w="54065" h="18698" extrusionOk="0">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90"/>
            <p:cNvSpPr/>
            <p:nvPr/>
          </p:nvSpPr>
          <p:spPr>
            <a:xfrm>
              <a:off x="2382903" y="3024884"/>
              <a:ext cx="287215" cy="99333"/>
            </a:xfrm>
            <a:custGeom>
              <a:avLst/>
              <a:gdLst/>
              <a:ahLst/>
              <a:cxnLst/>
              <a:rect l="l" t="t" r="r" b="b"/>
              <a:pathLst>
                <a:path w="54064" h="18698" extrusionOk="0">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90"/>
            <p:cNvSpPr/>
            <p:nvPr/>
          </p:nvSpPr>
          <p:spPr>
            <a:xfrm>
              <a:off x="2596756" y="3151259"/>
              <a:ext cx="261784" cy="212436"/>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90"/>
            <p:cNvSpPr/>
            <p:nvPr/>
          </p:nvSpPr>
          <p:spPr>
            <a:xfrm>
              <a:off x="2940204" y="3151259"/>
              <a:ext cx="261795" cy="212436"/>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90"/>
            <p:cNvSpPr/>
            <p:nvPr/>
          </p:nvSpPr>
          <p:spPr>
            <a:xfrm>
              <a:off x="2253298" y="3151259"/>
              <a:ext cx="261795" cy="212436"/>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90"/>
            <p:cNvSpPr/>
            <p:nvPr/>
          </p:nvSpPr>
          <p:spPr>
            <a:xfrm>
              <a:off x="2718685" y="3113966"/>
              <a:ext cx="17919" cy="17924"/>
            </a:xfrm>
            <a:custGeom>
              <a:avLst/>
              <a:gdLst/>
              <a:ahLst/>
              <a:cxnLst/>
              <a:rect l="l" t="t" r="r" b="b"/>
              <a:pathLst>
                <a:path w="3373" h="3374" extrusionOk="0">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90"/>
            <p:cNvSpPr/>
            <p:nvPr/>
          </p:nvSpPr>
          <p:spPr>
            <a:xfrm>
              <a:off x="3062128" y="3113966"/>
              <a:ext cx="17924" cy="17924"/>
            </a:xfrm>
            <a:custGeom>
              <a:avLst/>
              <a:gdLst/>
              <a:ahLst/>
              <a:cxnLst/>
              <a:rect l="l" t="t" r="r" b="b"/>
              <a:pathLst>
                <a:path w="3374" h="3374" extrusionOk="0">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90"/>
            <p:cNvSpPr/>
            <p:nvPr/>
          </p:nvSpPr>
          <p:spPr>
            <a:xfrm>
              <a:off x="2375226" y="3113966"/>
              <a:ext cx="17924" cy="17924"/>
            </a:xfrm>
            <a:custGeom>
              <a:avLst/>
              <a:gdLst/>
              <a:ahLst/>
              <a:cxnLst/>
              <a:rect l="l" t="t" r="r" b="b"/>
              <a:pathLst>
                <a:path w="3374" h="3374" extrusionOk="0">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90"/>
            <p:cNvSpPr/>
            <p:nvPr/>
          </p:nvSpPr>
          <p:spPr>
            <a:xfrm>
              <a:off x="2718685" y="3017224"/>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90"/>
            <p:cNvSpPr/>
            <p:nvPr/>
          </p:nvSpPr>
          <p:spPr>
            <a:xfrm>
              <a:off x="2777509" y="3017224"/>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90"/>
            <p:cNvSpPr/>
            <p:nvPr/>
          </p:nvSpPr>
          <p:spPr>
            <a:xfrm>
              <a:off x="2659856" y="3017224"/>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90"/>
            <p:cNvSpPr/>
            <p:nvPr/>
          </p:nvSpPr>
          <p:spPr>
            <a:xfrm>
              <a:off x="2726356" y="2667807"/>
              <a:ext cx="2582" cy="99322"/>
            </a:xfrm>
            <a:custGeom>
              <a:avLst/>
              <a:gdLst/>
              <a:ahLst/>
              <a:cxnLst/>
              <a:rect l="l" t="t" r="r" b="b"/>
              <a:pathLst>
                <a:path w="486" h="18696" extrusionOk="0">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90"/>
            <p:cNvSpPr/>
            <p:nvPr/>
          </p:nvSpPr>
          <p:spPr>
            <a:xfrm>
              <a:off x="2785174" y="2667796"/>
              <a:ext cx="287210" cy="99333"/>
            </a:xfrm>
            <a:custGeom>
              <a:avLst/>
              <a:gdLst/>
              <a:ahLst/>
              <a:cxnLst/>
              <a:rect l="l" t="t" r="r" b="b"/>
              <a:pathLst>
                <a:path w="54063" h="18698" extrusionOk="0">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90"/>
            <p:cNvSpPr/>
            <p:nvPr/>
          </p:nvSpPr>
          <p:spPr>
            <a:xfrm>
              <a:off x="2382892" y="2667796"/>
              <a:ext cx="287226" cy="99333"/>
            </a:xfrm>
            <a:custGeom>
              <a:avLst/>
              <a:gdLst/>
              <a:ahLst/>
              <a:cxnLst/>
              <a:rect l="l" t="t" r="r" b="b"/>
              <a:pathLst>
                <a:path w="54066" h="18698" extrusionOk="0">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90"/>
            <p:cNvSpPr/>
            <p:nvPr/>
          </p:nvSpPr>
          <p:spPr>
            <a:xfrm>
              <a:off x="2596756" y="2428317"/>
              <a:ext cx="261784" cy="212447"/>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90"/>
            <p:cNvSpPr/>
            <p:nvPr/>
          </p:nvSpPr>
          <p:spPr>
            <a:xfrm>
              <a:off x="2940204" y="2428317"/>
              <a:ext cx="261795" cy="212447"/>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90"/>
            <p:cNvSpPr/>
            <p:nvPr/>
          </p:nvSpPr>
          <p:spPr>
            <a:xfrm>
              <a:off x="2253298" y="2428317"/>
              <a:ext cx="261795" cy="212447"/>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90"/>
            <p:cNvSpPr/>
            <p:nvPr/>
          </p:nvSpPr>
          <p:spPr>
            <a:xfrm>
              <a:off x="2718685" y="2660136"/>
              <a:ext cx="17919" cy="17919"/>
            </a:xfrm>
            <a:custGeom>
              <a:avLst/>
              <a:gdLst/>
              <a:ahLst/>
              <a:cxnLst/>
              <a:rect l="l" t="t" r="r" b="b"/>
              <a:pathLst>
                <a:path w="3373" h="3373" extrusionOk="0">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90"/>
            <p:cNvSpPr/>
            <p:nvPr/>
          </p:nvSpPr>
          <p:spPr>
            <a:xfrm>
              <a:off x="3062128" y="2660136"/>
              <a:ext cx="17924" cy="17919"/>
            </a:xfrm>
            <a:custGeom>
              <a:avLst/>
              <a:gdLst/>
              <a:ahLst/>
              <a:cxnLst/>
              <a:rect l="l" t="t" r="r" b="b"/>
              <a:pathLst>
                <a:path w="3374" h="3373" extrusionOk="0">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90"/>
            <p:cNvSpPr/>
            <p:nvPr/>
          </p:nvSpPr>
          <p:spPr>
            <a:xfrm>
              <a:off x="2375226" y="2660136"/>
              <a:ext cx="17924" cy="17919"/>
            </a:xfrm>
            <a:custGeom>
              <a:avLst/>
              <a:gdLst/>
              <a:ahLst/>
              <a:cxnLst/>
              <a:rect l="l" t="t" r="r" b="b"/>
              <a:pathLst>
                <a:path w="3374" h="3373" extrusionOk="0">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90"/>
            <p:cNvSpPr/>
            <p:nvPr/>
          </p:nvSpPr>
          <p:spPr>
            <a:xfrm>
              <a:off x="2718685" y="2756878"/>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90"/>
            <p:cNvSpPr/>
            <p:nvPr/>
          </p:nvSpPr>
          <p:spPr>
            <a:xfrm>
              <a:off x="2777509" y="2756878"/>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90"/>
            <p:cNvSpPr/>
            <p:nvPr/>
          </p:nvSpPr>
          <p:spPr>
            <a:xfrm>
              <a:off x="2659856" y="2756878"/>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90"/>
            <p:cNvSpPr/>
            <p:nvPr/>
          </p:nvSpPr>
          <p:spPr>
            <a:xfrm>
              <a:off x="2301024" y="2533889"/>
              <a:ext cx="163753" cy="1291"/>
            </a:xfrm>
            <a:custGeom>
              <a:avLst/>
              <a:gdLst/>
              <a:ahLst/>
              <a:cxnLst/>
              <a:rect l="l" t="t" r="r" b="b"/>
              <a:pathLst>
                <a:path w="30824" h="243" extrusionOk="0">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90"/>
            <p:cNvSpPr/>
            <p:nvPr/>
          </p:nvSpPr>
          <p:spPr>
            <a:xfrm>
              <a:off x="2644918" y="2533889"/>
              <a:ext cx="163747" cy="1291"/>
            </a:xfrm>
            <a:custGeom>
              <a:avLst/>
              <a:gdLst/>
              <a:ahLst/>
              <a:cxnLst/>
              <a:rect l="l" t="t" r="r" b="b"/>
              <a:pathLst>
                <a:path w="30823" h="243" extrusionOk="0">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90"/>
            <p:cNvSpPr/>
            <p:nvPr/>
          </p:nvSpPr>
          <p:spPr>
            <a:xfrm>
              <a:off x="2990071" y="2533889"/>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90"/>
            <p:cNvSpPr/>
            <p:nvPr/>
          </p:nvSpPr>
          <p:spPr>
            <a:xfrm>
              <a:off x="2644918" y="3256825"/>
              <a:ext cx="163758" cy="1291"/>
            </a:xfrm>
            <a:custGeom>
              <a:avLst/>
              <a:gdLst/>
              <a:ahLst/>
              <a:cxnLst/>
              <a:rect l="l" t="t" r="r" b="b"/>
              <a:pathLst>
                <a:path w="30825" h="243" extrusionOk="0">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90"/>
            <p:cNvSpPr/>
            <p:nvPr/>
          </p:nvSpPr>
          <p:spPr>
            <a:xfrm>
              <a:off x="2301427" y="3256825"/>
              <a:ext cx="163758" cy="1291"/>
            </a:xfrm>
            <a:custGeom>
              <a:avLst/>
              <a:gdLst/>
              <a:ahLst/>
              <a:cxnLst/>
              <a:rect l="l" t="t" r="r" b="b"/>
              <a:pathLst>
                <a:path w="30825" h="243" extrusionOk="0">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90"/>
            <p:cNvSpPr/>
            <p:nvPr/>
          </p:nvSpPr>
          <p:spPr>
            <a:xfrm>
              <a:off x="2990102" y="3256847"/>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90"/>
            <p:cNvSpPr/>
            <p:nvPr/>
          </p:nvSpPr>
          <p:spPr>
            <a:xfrm>
              <a:off x="2833559" y="2761962"/>
              <a:ext cx="248503" cy="268106"/>
            </a:xfrm>
            <a:custGeom>
              <a:avLst/>
              <a:gdLst/>
              <a:ahLst/>
              <a:cxnLst/>
              <a:rect l="l" t="t" r="r" b="b"/>
              <a:pathLst>
                <a:path w="46777" h="50467" extrusionOk="0">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7"/>
        <p:cNvGrpSpPr/>
        <p:nvPr/>
      </p:nvGrpSpPr>
      <p:grpSpPr>
        <a:xfrm>
          <a:off x="0" y="0"/>
          <a:ext cx="0" cy="0"/>
          <a:chOff x="0" y="0"/>
          <a:chExt cx="0" cy="0"/>
        </a:xfrm>
      </p:grpSpPr>
      <p:pic>
        <p:nvPicPr>
          <p:cNvPr id="278" name="Google Shape;278;p46"/>
          <p:cNvPicPr preferRelativeResize="0"/>
          <p:nvPr/>
        </p:nvPicPr>
        <p:blipFill rotWithShape="1">
          <a:blip r:embed="rId3">
            <a:alphaModFix/>
          </a:blip>
          <a:srcRect l="56655" t="9"/>
          <a:stretch/>
        </p:blipFill>
        <p:spPr>
          <a:xfrm>
            <a:off x="5802625" y="0"/>
            <a:ext cx="3341376" cy="5143500"/>
          </a:xfrm>
          <a:prstGeom prst="rect">
            <a:avLst/>
          </a:prstGeom>
          <a:noFill/>
          <a:ln>
            <a:noFill/>
          </a:ln>
        </p:spPr>
      </p:pic>
      <p:sp>
        <p:nvSpPr>
          <p:cNvPr id="279" name="Google Shape;279;p46"/>
          <p:cNvSpPr/>
          <p:nvPr/>
        </p:nvSpPr>
        <p:spPr>
          <a:xfrm>
            <a:off x="4142225" y="4127600"/>
            <a:ext cx="2363100" cy="101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6"/>
          <p:cNvSpPr/>
          <p:nvPr/>
        </p:nvSpPr>
        <p:spPr>
          <a:xfrm>
            <a:off x="5412075" y="0"/>
            <a:ext cx="1261200" cy="232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6"/>
          <p:cNvSpPr txBox="1">
            <a:spLocks noGrp="1"/>
          </p:cNvSpPr>
          <p:nvPr>
            <p:ph type="subTitle" idx="1"/>
          </p:nvPr>
        </p:nvSpPr>
        <p:spPr>
          <a:xfrm>
            <a:off x="713225" y="2231900"/>
            <a:ext cx="4599300" cy="148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La France est la septième plus grande économie du monde et la troisième de l'Union européenne. Le pays abrite les plus grandes compagnies d'assurance, de transport aérien, de cosmétiques, de luxe et d'énergie du monde</a:t>
            </a:r>
            <a:endParaRPr/>
          </a:p>
        </p:txBody>
      </p:sp>
      <p:sp>
        <p:nvSpPr>
          <p:cNvPr id="282" name="Google Shape;282;p46"/>
          <p:cNvSpPr txBox="1">
            <a:spLocks noGrp="1"/>
          </p:cNvSpPr>
          <p:nvPr>
            <p:ph type="title"/>
          </p:nvPr>
        </p:nvSpPr>
        <p:spPr>
          <a:xfrm>
            <a:off x="713225" y="1335775"/>
            <a:ext cx="5792100" cy="83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Notre entreprise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52"/>
        <p:cNvGrpSpPr/>
        <p:nvPr/>
      </p:nvGrpSpPr>
      <p:grpSpPr>
        <a:xfrm>
          <a:off x="0" y="0"/>
          <a:ext cx="0" cy="0"/>
          <a:chOff x="0" y="0"/>
          <a:chExt cx="0" cy="0"/>
        </a:xfrm>
      </p:grpSpPr>
      <p:grpSp>
        <p:nvGrpSpPr>
          <p:cNvPr id="4653" name="Google Shape;4653;p91"/>
          <p:cNvGrpSpPr/>
          <p:nvPr/>
        </p:nvGrpSpPr>
        <p:grpSpPr>
          <a:xfrm>
            <a:off x="3339744" y="952977"/>
            <a:ext cx="2363393" cy="1017867"/>
            <a:chOff x="3292400" y="1219146"/>
            <a:chExt cx="2615240" cy="1110239"/>
          </a:xfrm>
        </p:grpSpPr>
        <p:sp>
          <p:nvSpPr>
            <p:cNvPr id="4654" name="Google Shape;4654;p91"/>
            <p:cNvSpPr/>
            <p:nvPr/>
          </p:nvSpPr>
          <p:spPr>
            <a:xfrm>
              <a:off x="3292400" y="1845763"/>
              <a:ext cx="370500" cy="478500"/>
            </a:xfrm>
            <a:prstGeom prst="round2DiagRect">
              <a:avLst>
                <a:gd name="adj1" fmla="val 16667"/>
                <a:gd name="adj2" fmla="val 0"/>
              </a:avLst>
            </a:prstGeom>
            <a:solidFill>
              <a:srgbClr val="ABBCC9"/>
            </a:solidFill>
            <a:ln>
              <a:noFill/>
            </a:ln>
          </p:spPr>
          <p:txBody>
            <a:bodyPr spcFirstLastPara="1" wrap="square" lIns="0" tIns="0" rIns="0" bIns="0" anchor="ctr" anchorCtr="0">
              <a:noAutofit/>
            </a:bodyPr>
            <a:lstStyle/>
            <a:p>
              <a:pPr marL="0" lvl="0" indent="0" algn="l" rtl="0">
                <a:spcBef>
                  <a:spcPts val="0"/>
                </a:spcBef>
                <a:spcAft>
                  <a:spcPts val="0"/>
                </a:spcAft>
                <a:buNone/>
              </a:pPr>
              <a:endParaRPr sz="200">
                <a:solidFill>
                  <a:srgbClr val="FFFFFF"/>
                </a:solidFill>
              </a:endParaRPr>
            </a:p>
          </p:txBody>
        </p:sp>
        <p:sp>
          <p:nvSpPr>
            <p:cNvPr id="4655" name="Google Shape;4655;p91"/>
            <p:cNvSpPr/>
            <p:nvPr/>
          </p:nvSpPr>
          <p:spPr>
            <a:xfrm>
              <a:off x="3292400" y="1314860"/>
              <a:ext cx="370500" cy="478500"/>
            </a:xfrm>
            <a:prstGeom prst="round2DiagRect">
              <a:avLst>
                <a:gd name="adj1" fmla="val 16667"/>
                <a:gd name="adj2" fmla="val 0"/>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56" name="Google Shape;4656;p91"/>
            <p:cNvSpPr txBox="1"/>
            <p:nvPr/>
          </p:nvSpPr>
          <p:spPr>
            <a:xfrm flipH="1">
              <a:off x="3678794" y="1219157"/>
              <a:ext cx="3705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fr" sz="200">
                  <a:solidFill>
                    <a:srgbClr val="FFFFFF"/>
                  </a:solidFill>
                </a:rPr>
                <a:t>JANUARY</a:t>
              </a:r>
              <a:endParaRPr sz="200">
                <a:solidFill>
                  <a:srgbClr val="FFFFFF"/>
                </a:solidFill>
              </a:endParaRPr>
            </a:p>
          </p:txBody>
        </p:sp>
        <p:sp>
          <p:nvSpPr>
            <p:cNvPr id="4657" name="Google Shape;4657;p91"/>
            <p:cNvSpPr txBox="1"/>
            <p:nvPr/>
          </p:nvSpPr>
          <p:spPr>
            <a:xfrm flipH="1">
              <a:off x="4051671" y="1219146"/>
              <a:ext cx="4014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fr" sz="200">
                  <a:solidFill>
                    <a:srgbClr val="FFFFFF"/>
                  </a:solidFill>
                </a:rPr>
                <a:t>FEBRUARY</a:t>
              </a:r>
              <a:endParaRPr sz="200">
                <a:solidFill>
                  <a:srgbClr val="FFFFFF"/>
                </a:solidFill>
              </a:endParaRPr>
            </a:p>
          </p:txBody>
        </p:sp>
        <p:sp>
          <p:nvSpPr>
            <p:cNvPr id="4658" name="Google Shape;4658;p91"/>
            <p:cNvSpPr txBox="1"/>
            <p:nvPr/>
          </p:nvSpPr>
          <p:spPr>
            <a:xfrm flipH="1">
              <a:off x="4453057" y="1219146"/>
              <a:ext cx="3480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fr" sz="200">
                  <a:solidFill>
                    <a:srgbClr val="FFFFFF"/>
                  </a:solidFill>
                </a:rPr>
                <a:t>MARCH</a:t>
              </a:r>
              <a:endParaRPr sz="200">
                <a:solidFill>
                  <a:srgbClr val="FFFFFF"/>
                </a:solidFill>
              </a:endParaRPr>
            </a:p>
          </p:txBody>
        </p:sp>
        <p:sp>
          <p:nvSpPr>
            <p:cNvPr id="4659" name="Google Shape;4659;p91"/>
            <p:cNvSpPr txBox="1"/>
            <p:nvPr/>
          </p:nvSpPr>
          <p:spPr>
            <a:xfrm flipH="1">
              <a:off x="4831790"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fr" sz="200">
                  <a:solidFill>
                    <a:srgbClr val="FFFFFF"/>
                  </a:solidFill>
                </a:rPr>
                <a:t>APRIL</a:t>
              </a:r>
              <a:endParaRPr sz="200">
                <a:solidFill>
                  <a:srgbClr val="FFFFFF"/>
                </a:solidFill>
              </a:endParaRPr>
            </a:p>
          </p:txBody>
        </p:sp>
        <p:sp>
          <p:nvSpPr>
            <p:cNvPr id="4660" name="Google Shape;4660;p91"/>
            <p:cNvSpPr txBox="1"/>
            <p:nvPr/>
          </p:nvSpPr>
          <p:spPr>
            <a:xfrm flipH="1">
              <a:off x="5186134"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fr" sz="200">
                  <a:solidFill>
                    <a:srgbClr val="FFFFFF"/>
                  </a:solidFill>
                </a:rPr>
                <a:t>MAY</a:t>
              </a:r>
              <a:endParaRPr sz="200">
                <a:solidFill>
                  <a:srgbClr val="FFFFFF"/>
                </a:solidFill>
              </a:endParaRPr>
            </a:p>
          </p:txBody>
        </p:sp>
        <p:sp>
          <p:nvSpPr>
            <p:cNvPr id="4661" name="Google Shape;4661;p91"/>
            <p:cNvSpPr txBox="1"/>
            <p:nvPr/>
          </p:nvSpPr>
          <p:spPr>
            <a:xfrm flipH="1">
              <a:off x="5562148"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fr" sz="200">
                  <a:solidFill>
                    <a:srgbClr val="FFFFFF"/>
                  </a:solidFill>
                </a:rPr>
                <a:t>JUNE</a:t>
              </a:r>
              <a:endParaRPr sz="200">
                <a:solidFill>
                  <a:srgbClr val="FFFFFF"/>
                </a:solidFill>
              </a:endParaRPr>
            </a:p>
          </p:txBody>
        </p:sp>
        <p:sp>
          <p:nvSpPr>
            <p:cNvPr id="4662" name="Google Shape;4662;p91"/>
            <p:cNvSpPr txBox="1"/>
            <p:nvPr/>
          </p:nvSpPr>
          <p:spPr>
            <a:xfrm flipH="1">
              <a:off x="3338153" y="1379250"/>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fr" sz="200">
                  <a:solidFill>
                    <a:srgbClr val="FFFFFF"/>
                  </a:solidFill>
                </a:rPr>
                <a:t>PHASE 1</a:t>
              </a:r>
              <a:endParaRPr sz="200">
                <a:solidFill>
                  <a:srgbClr val="FFFFFF"/>
                </a:solidFill>
              </a:endParaRPr>
            </a:p>
          </p:txBody>
        </p:sp>
        <p:sp>
          <p:nvSpPr>
            <p:cNvPr id="4663" name="Google Shape;4663;p91"/>
            <p:cNvSpPr txBox="1"/>
            <p:nvPr/>
          </p:nvSpPr>
          <p:spPr>
            <a:xfrm flipH="1">
              <a:off x="3338156" y="1902299"/>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fr" sz="200">
                  <a:solidFill>
                    <a:srgbClr val="FFFFFF"/>
                  </a:solidFill>
                </a:rPr>
                <a:t>PHASE 2</a:t>
              </a:r>
              <a:endParaRPr sz="200">
                <a:solidFill>
                  <a:srgbClr val="FFFFFF"/>
                </a:solidFill>
              </a:endParaRPr>
            </a:p>
          </p:txBody>
        </p:sp>
        <p:sp>
          <p:nvSpPr>
            <p:cNvPr id="4664" name="Google Shape;4664;p91"/>
            <p:cNvSpPr txBox="1"/>
            <p:nvPr/>
          </p:nvSpPr>
          <p:spPr>
            <a:xfrm flipH="1">
              <a:off x="3344522" y="1537172"/>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fr" sz="200">
                  <a:solidFill>
                    <a:srgbClr val="FFFFFF"/>
                  </a:solidFill>
                </a:rPr>
                <a:t>Task 1</a:t>
              </a:r>
              <a:endParaRPr sz="200">
                <a:solidFill>
                  <a:srgbClr val="FFFFFF"/>
                </a:solidFill>
              </a:endParaRPr>
            </a:p>
          </p:txBody>
        </p:sp>
        <p:sp>
          <p:nvSpPr>
            <p:cNvPr id="4665" name="Google Shape;4665;p91"/>
            <p:cNvSpPr txBox="1"/>
            <p:nvPr/>
          </p:nvSpPr>
          <p:spPr>
            <a:xfrm flipH="1">
              <a:off x="3344522" y="1713877"/>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fr" sz="200">
                  <a:solidFill>
                    <a:srgbClr val="FFFFFF"/>
                  </a:solidFill>
                </a:rPr>
                <a:t>Task 2</a:t>
              </a:r>
              <a:endParaRPr sz="200">
                <a:solidFill>
                  <a:srgbClr val="FFFFFF"/>
                </a:solidFill>
              </a:endParaRPr>
            </a:p>
          </p:txBody>
        </p:sp>
        <p:sp>
          <p:nvSpPr>
            <p:cNvPr id="4666" name="Google Shape;4666;p91"/>
            <p:cNvSpPr txBox="1"/>
            <p:nvPr/>
          </p:nvSpPr>
          <p:spPr>
            <a:xfrm flipH="1">
              <a:off x="3344522" y="2079003"/>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fr" sz="200">
                  <a:solidFill>
                    <a:srgbClr val="FFFFFF"/>
                  </a:solidFill>
                </a:rPr>
                <a:t>Task 1</a:t>
              </a:r>
              <a:endParaRPr sz="200">
                <a:solidFill>
                  <a:srgbClr val="FFFFFF"/>
                </a:solidFill>
              </a:endParaRPr>
            </a:p>
          </p:txBody>
        </p:sp>
        <p:sp>
          <p:nvSpPr>
            <p:cNvPr id="4667" name="Google Shape;4667;p91"/>
            <p:cNvSpPr txBox="1"/>
            <p:nvPr/>
          </p:nvSpPr>
          <p:spPr>
            <a:xfrm flipH="1">
              <a:off x="3344527" y="2246885"/>
              <a:ext cx="262200" cy="825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fr" sz="200">
                  <a:solidFill>
                    <a:srgbClr val="FFFFFF"/>
                  </a:solidFill>
                </a:rPr>
                <a:t>Task 2</a:t>
              </a:r>
              <a:endParaRPr sz="200">
                <a:solidFill>
                  <a:srgbClr val="FFFFFF"/>
                </a:solidFill>
              </a:endParaRPr>
            </a:p>
          </p:txBody>
        </p:sp>
        <p:grpSp>
          <p:nvGrpSpPr>
            <p:cNvPr id="4668" name="Google Shape;4668;p91"/>
            <p:cNvGrpSpPr/>
            <p:nvPr/>
          </p:nvGrpSpPr>
          <p:grpSpPr>
            <a:xfrm>
              <a:off x="3748438" y="1378608"/>
              <a:ext cx="2159202" cy="903971"/>
              <a:chOff x="1683525" y="2179850"/>
              <a:chExt cx="4519050" cy="2134525"/>
            </a:xfrm>
          </p:grpSpPr>
          <p:sp>
            <p:nvSpPr>
              <p:cNvPr id="4669" name="Google Shape;4669;p91"/>
              <p:cNvSpPr/>
              <p:nvPr/>
            </p:nvSpPr>
            <p:spPr>
              <a:xfrm>
                <a:off x="1683525" y="2179850"/>
                <a:ext cx="4519050" cy="53925"/>
              </a:xfrm>
              <a:custGeom>
                <a:avLst/>
                <a:gdLst/>
                <a:ahLst/>
                <a:cxnLst/>
                <a:rect l="l" t="t" r="r" b="b"/>
                <a:pathLst>
                  <a:path w="180762" h="2157" extrusionOk="0">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0" name="Google Shape;4670;p91"/>
              <p:cNvSpPr/>
              <p:nvPr/>
            </p:nvSpPr>
            <p:spPr>
              <a:xfrm>
                <a:off x="1683525" y="2595975"/>
                <a:ext cx="4519050" cy="53900"/>
              </a:xfrm>
              <a:custGeom>
                <a:avLst/>
                <a:gdLst/>
                <a:ahLst/>
                <a:cxnLst/>
                <a:rect l="l" t="t" r="r" b="b"/>
                <a:pathLst>
                  <a:path w="180762" h="2156" extrusionOk="0">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1" name="Google Shape;4671;p91"/>
              <p:cNvSpPr/>
              <p:nvPr/>
            </p:nvSpPr>
            <p:spPr>
              <a:xfrm>
                <a:off x="1683525" y="3012100"/>
                <a:ext cx="4519050" cy="53900"/>
              </a:xfrm>
              <a:custGeom>
                <a:avLst/>
                <a:gdLst/>
                <a:ahLst/>
                <a:cxnLst/>
                <a:rect l="l" t="t" r="r" b="b"/>
                <a:pathLst>
                  <a:path w="180762" h="2156" extrusionOk="0">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2" name="Google Shape;4672;p91"/>
              <p:cNvSpPr/>
              <p:nvPr/>
            </p:nvSpPr>
            <p:spPr>
              <a:xfrm>
                <a:off x="1683525" y="3428225"/>
                <a:ext cx="4519050" cy="53900"/>
              </a:xfrm>
              <a:custGeom>
                <a:avLst/>
                <a:gdLst/>
                <a:ahLst/>
                <a:cxnLst/>
                <a:rect l="l" t="t" r="r" b="b"/>
                <a:pathLst>
                  <a:path w="180762" h="2156" extrusionOk="0">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3" name="Google Shape;4673;p91"/>
              <p:cNvSpPr/>
              <p:nvPr/>
            </p:nvSpPr>
            <p:spPr>
              <a:xfrm>
                <a:off x="1683525" y="3844350"/>
                <a:ext cx="4519050" cy="53900"/>
              </a:xfrm>
              <a:custGeom>
                <a:avLst/>
                <a:gdLst/>
                <a:ahLst/>
                <a:cxnLst/>
                <a:rect l="l" t="t" r="r" b="b"/>
                <a:pathLst>
                  <a:path w="180762" h="2156" extrusionOk="0">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4" name="Google Shape;4674;p91"/>
              <p:cNvSpPr/>
              <p:nvPr/>
            </p:nvSpPr>
            <p:spPr>
              <a:xfrm>
                <a:off x="1683525" y="4260475"/>
                <a:ext cx="4519050" cy="53900"/>
              </a:xfrm>
              <a:custGeom>
                <a:avLst/>
                <a:gdLst/>
                <a:ahLst/>
                <a:cxnLst/>
                <a:rect l="l" t="t" r="r" b="b"/>
                <a:pathLst>
                  <a:path w="180762" h="2156" extrusionOk="0">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5" name="Google Shape;4675;p91"/>
              <p:cNvSpPr/>
              <p:nvPr/>
            </p:nvSpPr>
            <p:spPr>
              <a:xfrm>
                <a:off x="1683525" y="2179850"/>
                <a:ext cx="921275" cy="53925"/>
              </a:xfrm>
              <a:custGeom>
                <a:avLst/>
                <a:gdLst/>
                <a:ahLst/>
                <a:cxnLst/>
                <a:rect l="l" t="t" r="r" b="b"/>
                <a:pathLst>
                  <a:path w="36851" h="2157" extrusionOk="0">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6" name="Google Shape;4676;p91"/>
              <p:cNvSpPr/>
              <p:nvPr/>
            </p:nvSpPr>
            <p:spPr>
              <a:xfrm>
                <a:off x="2166625" y="2595975"/>
                <a:ext cx="2036900" cy="53900"/>
              </a:xfrm>
              <a:custGeom>
                <a:avLst/>
                <a:gdLst/>
                <a:ahLst/>
                <a:cxnLst/>
                <a:rect l="l" t="t" r="r" b="b"/>
                <a:pathLst>
                  <a:path w="81476" h="2156" extrusionOk="0">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7" name="Google Shape;4677;p91"/>
              <p:cNvSpPr/>
              <p:nvPr/>
            </p:nvSpPr>
            <p:spPr>
              <a:xfrm>
                <a:off x="2808675" y="3012100"/>
                <a:ext cx="1082000" cy="53900"/>
              </a:xfrm>
              <a:custGeom>
                <a:avLst/>
                <a:gdLst/>
                <a:ahLst/>
                <a:cxnLst/>
                <a:rect l="l" t="t" r="r" b="b"/>
                <a:pathLst>
                  <a:path w="43280" h="2156" extrusionOk="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8" name="Google Shape;4678;p91"/>
              <p:cNvSpPr/>
              <p:nvPr/>
            </p:nvSpPr>
            <p:spPr>
              <a:xfrm>
                <a:off x="2942925" y="3428225"/>
                <a:ext cx="2044925" cy="53900"/>
              </a:xfrm>
              <a:custGeom>
                <a:avLst/>
                <a:gdLst/>
                <a:ahLst/>
                <a:cxnLst/>
                <a:rect l="l" t="t" r="r" b="b"/>
                <a:pathLst>
                  <a:path w="81797" h="2156" extrusionOk="0">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79" name="Google Shape;4679;p91"/>
              <p:cNvSpPr/>
              <p:nvPr/>
            </p:nvSpPr>
            <p:spPr>
              <a:xfrm>
                <a:off x="3933825" y="3844350"/>
                <a:ext cx="1650825" cy="53900"/>
              </a:xfrm>
              <a:custGeom>
                <a:avLst/>
                <a:gdLst/>
                <a:ahLst/>
                <a:cxnLst/>
                <a:rect l="l" t="t" r="r" b="b"/>
                <a:pathLst>
                  <a:path w="66033" h="2156" extrusionOk="0">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680" name="Google Shape;4680;p91"/>
              <p:cNvSpPr/>
              <p:nvPr/>
            </p:nvSpPr>
            <p:spPr>
              <a:xfrm>
                <a:off x="5058950" y="4260775"/>
                <a:ext cx="1143625" cy="53600"/>
              </a:xfrm>
              <a:custGeom>
                <a:avLst/>
                <a:gdLst/>
                <a:ahLst/>
                <a:cxnLst/>
                <a:rect l="l" t="t" r="r" b="b"/>
                <a:pathLst>
                  <a:path w="45745" h="2144" extrusionOk="0">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grpSp>
      </p:grpSp>
      <p:graphicFrame>
        <p:nvGraphicFramePr>
          <p:cNvPr id="4681" name="Google Shape;4681;p91"/>
          <p:cNvGraphicFramePr/>
          <p:nvPr/>
        </p:nvGraphicFramePr>
        <p:xfrm>
          <a:off x="5935838" y="2130450"/>
          <a:ext cx="3000000" cy="3000000"/>
        </p:xfrm>
        <a:graphic>
          <a:graphicData uri="http://schemas.openxmlformats.org/drawingml/2006/table">
            <a:tbl>
              <a:tblPr>
                <a:noFill/>
                <a:tableStyleId>{A8F206E2-BF41-4D38-8C01-3853A3564196}</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0"/>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1"/>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E3E9ED"/>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869FB2"/>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2"/>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7994A9">
                        <a:alpha val="64709"/>
                      </a:srgbClr>
                    </a:solidFill>
                  </a:tcPr>
                </a:tc>
                <a:extLst>
                  <a:ext uri="{0D108BD9-81ED-4DB2-BD59-A6C34878D82A}">
                    <a16:rowId xmlns:a16="http://schemas.microsoft.com/office/drawing/2014/main" val="10003"/>
                  </a:ext>
                </a:extLst>
              </a:tr>
            </a:tbl>
          </a:graphicData>
        </a:graphic>
      </p:graphicFrame>
      <p:grpSp>
        <p:nvGrpSpPr>
          <p:cNvPr id="4682" name="Google Shape;4682;p91"/>
          <p:cNvGrpSpPr/>
          <p:nvPr/>
        </p:nvGrpSpPr>
        <p:grpSpPr>
          <a:xfrm>
            <a:off x="5913087" y="3189047"/>
            <a:ext cx="2519825" cy="1001454"/>
            <a:chOff x="1906114" y="789980"/>
            <a:chExt cx="1487676" cy="606868"/>
          </a:xfrm>
        </p:grpSpPr>
        <p:cxnSp>
          <p:nvCxnSpPr>
            <p:cNvPr id="4683" name="Google Shape;4683;p91"/>
            <p:cNvCxnSpPr/>
            <p:nvPr/>
          </p:nvCxnSpPr>
          <p:spPr>
            <a:xfrm rot="10800000">
              <a:off x="2109981" y="1180903"/>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4684" name="Google Shape;4684;p91"/>
            <p:cNvCxnSpPr/>
            <p:nvPr/>
          </p:nvCxnSpPr>
          <p:spPr>
            <a:xfrm rot="10800000">
              <a:off x="2109981" y="985080"/>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4685" name="Google Shape;4685;p91"/>
            <p:cNvCxnSpPr/>
            <p:nvPr/>
          </p:nvCxnSpPr>
          <p:spPr>
            <a:xfrm rot="10800000">
              <a:off x="2109981" y="1376729"/>
              <a:ext cx="1280400" cy="0"/>
            </a:xfrm>
            <a:prstGeom prst="straightConnector1">
              <a:avLst/>
            </a:prstGeom>
            <a:noFill/>
            <a:ln w="9525" cap="flat" cmpd="sng">
              <a:solidFill>
                <a:srgbClr val="B3C3CE"/>
              </a:solidFill>
              <a:prstDash val="solid"/>
              <a:round/>
              <a:headEnd type="none" w="med" len="med"/>
              <a:tailEnd type="none" w="med" len="med"/>
            </a:ln>
          </p:spPr>
        </p:cxnSp>
        <p:sp>
          <p:nvSpPr>
            <p:cNvPr id="4686" name="Google Shape;4686;p91"/>
            <p:cNvSpPr txBox="1"/>
            <p:nvPr/>
          </p:nvSpPr>
          <p:spPr>
            <a:xfrm flipH="1">
              <a:off x="210971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fr" sz="300">
                  <a:solidFill>
                    <a:srgbClr val="E3E9ED"/>
                  </a:solidFill>
                </a:rPr>
                <a:t>JANUARY</a:t>
              </a:r>
              <a:endParaRPr sz="300">
                <a:solidFill>
                  <a:srgbClr val="E3E9ED"/>
                </a:solidFill>
              </a:endParaRPr>
            </a:p>
          </p:txBody>
        </p:sp>
        <p:sp>
          <p:nvSpPr>
            <p:cNvPr id="4687" name="Google Shape;4687;p91"/>
            <p:cNvSpPr txBox="1"/>
            <p:nvPr/>
          </p:nvSpPr>
          <p:spPr>
            <a:xfrm flipH="1">
              <a:off x="2434275" y="789980"/>
              <a:ext cx="2892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fr" sz="300">
                  <a:solidFill>
                    <a:srgbClr val="E3E9ED"/>
                  </a:solidFill>
                </a:rPr>
                <a:t>FEBRUARY</a:t>
              </a:r>
              <a:endParaRPr sz="300">
                <a:solidFill>
                  <a:srgbClr val="E3E9ED"/>
                </a:solidFill>
              </a:endParaRPr>
            </a:p>
          </p:txBody>
        </p:sp>
        <p:sp>
          <p:nvSpPr>
            <p:cNvPr id="4688" name="Google Shape;4688;p91"/>
            <p:cNvSpPr txBox="1"/>
            <p:nvPr/>
          </p:nvSpPr>
          <p:spPr>
            <a:xfrm flipH="1">
              <a:off x="2781049"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fr" sz="300">
                  <a:solidFill>
                    <a:srgbClr val="E3E9ED"/>
                  </a:solidFill>
                </a:rPr>
                <a:t>MARCH</a:t>
              </a:r>
              <a:endParaRPr sz="300">
                <a:solidFill>
                  <a:srgbClr val="E3E9ED"/>
                </a:solidFill>
              </a:endParaRPr>
            </a:p>
          </p:txBody>
        </p:sp>
        <p:sp>
          <p:nvSpPr>
            <p:cNvPr id="4689" name="Google Shape;4689;p91"/>
            <p:cNvSpPr txBox="1"/>
            <p:nvPr/>
          </p:nvSpPr>
          <p:spPr>
            <a:xfrm flipH="1">
              <a:off x="311269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fr" sz="300">
                  <a:solidFill>
                    <a:srgbClr val="E3E9ED"/>
                  </a:solidFill>
                </a:rPr>
                <a:t>APRIL</a:t>
              </a:r>
              <a:endParaRPr sz="300">
                <a:solidFill>
                  <a:srgbClr val="E3E9ED"/>
                </a:solidFill>
              </a:endParaRPr>
            </a:p>
          </p:txBody>
        </p:sp>
        <p:sp>
          <p:nvSpPr>
            <p:cNvPr id="4690" name="Google Shape;4690;p91"/>
            <p:cNvSpPr/>
            <p:nvPr/>
          </p:nvSpPr>
          <p:spPr>
            <a:xfrm>
              <a:off x="2105681" y="964326"/>
              <a:ext cx="2892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91"/>
            <p:cNvSpPr/>
            <p:nvPr/>
          </p:nvSpPr>
          <p:spPr>
            <a:xfrm>
              <a:off x="2109515" y="1159286"/>
              <a:ext cx="280200" cy="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91"/>
            <p:cNvSpPr/>
            <p:nvPr/>
          </p:nvSpPr>
          <p:spPr>
            <a:xfrm>
              <a:off x="2753389" y="1353677"/>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91"/>
            <p:cNvSpPr/>
            <p:nvPr/>
          </p:nvSpPr>
          <p:spPr>
            <a:xfrm>
              <a:off x="2105681" y="1159287"/>
              <a:ext cx="2892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91"/>
            <p:cNvSpPr/>
            <p:nvPr/>
          </p:nvSpPr>
          <p:spPr>
            <a:xfrm>
              <a:off x="2412005" y="1354248"/>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91"/>
            <p:cNvSpPr/>
            <p:nvPr/>
          </p:nvSpPr>
          <p:spPr>
            <a:xfrm>
              <a:off x="2410087"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91"/>
            <p:cNvSpPr txBox="1"/>
            <p:nvPr/>
          </p:nvSpPr>
          <p:spPr>
            <a:xfrm flipH="1">
              <a:off x="1906114" y="918164"/>
              <a:ext cx="203400" cy="10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fr" sz="300">
                  <a:solidFill>
                    <a:srgbClr val="E3E9ED"/>
                  </a:solidFill>
                </a:rPr>
                <a:t>PHASE 1</a:t>
              </a:r>
              <a:endParaRPr sz="300">
                <a:solidFill>
                  <a:srgbClr val="E3E9ED"/>
                </a:solidFill>
              </a:endParaRPr>
            </a:p>
          </p:txBody>
        </p:sp>
        <p:sp>
          <p:nvSpPr>
            <p:cNvPr id="4697" name="Google Shape;4697;p91"/>
            <p:cNvSpPr txBox="1"/>
            <p:nvPr/>
          </p:nvSpPr>
          <p:spPr>
            <a:xfrm flipH="1">
              <a:off x="1919618" y="1113390"/>
              <a:ext cx="1899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fr" sz="300">
                  <a:solidFill>
                    <a:srgbClr val="E3E9ED"/>
                  </a:solidFill>
                </a:rPr>
                <a:t>Task 1</a:t>
              </a:r>
              <a:endParaRPr sz="300">
                <a:solidFill>
                  <a:srgbClr val="E3E9ED"/>
                </a:solidFill>
              </a:endParaRPr>
            </a:p>
          </p:txBody>
        </p:sp>
        <p:sp>
          <p:nvSpPr>
            <p:cNvPr id="4698" name="Google Shape;4698;p91"/>
            <p:cNvSpPr txBox="1"/>
            <p:nvPr/>
          </p:nvSpPr>
          <p:spPr>
            <a:xfrm flipH="1">
              <a:off x="1906118" y="1304527"/>
              <a:ext cx="2034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fr" sz="300">
                  <a:solidFill>
                    <a:srgbClr val="E3E9ED"/>
                  </a:solidFill>
                </a:rPr>
                <a:t>Task 2</a:t>
              </a:r>
              <a:endParaRPr sz="300">
                <a:solidFill>
                  <a:srgbClr val="E3E9ED"/>
                </a:solidFill>
              </a:endParaRPr>
            </a:p>
          </p:txBody>
        </p:sp>
        <p:sp>
          <p:nvSpPr>
            <p:cNvPr id="4699" name="Google Shape;4699;p91"/>
            <p:cNvSpPr/>
            <p:nvPr/>
          </p:nvSpPr>
          <p:spPr>
            <a:xfrm>
              <a:off x="2750975"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91"/>
          <p:cNvGrpSpPr/>
          <p:nvPr/>
        </p:nvGrpSpPr>
        <p:grpSpPr>
          <a:xfrm>
            <a:off x="712562" y="998005"/>
            <a:ext cx="2394370" cy="976502"/>
            <a:chOff x="749309" y="1112739"/>
            <a:chExt cx="2371603" cy="976502"/>
          </a:xfrm>
        </p:grpSpPr>
        <p:sp>
          <p:nvSpPr>
            <p:cNvPr id="4701" name="Google Shape;4701;p91"/>
            <p:cNvSpPr/>
            <p:nvPr/>
          </p:nvSpPr>
          <p:spPr>
            <a:xfrm>
              <a:off x="1092126"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91"/>
            <p:cNvSpPr/>
            <p:nvPr/>
          </p:nvSpPr>
          <p:spPr>
            <a:xfrm>
              <a:off x="1434943"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91"/>
            <p:cNvSpPr/>
            <p:nvPr/>
          </p:nvSpPr>
          <p:spPr>
            <a:xfrm>
              <a:off x="1777760"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91"/>
            <p:cNvSpPr/>
            <p:nvPr/>
          </p:nvSpPr>
          <p:spPr>
            <a:xfrm>
              <a:off x="2120578"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91"/>
            <p:cNvSpPr/>
            <p:nvPr/>
          </p:nvSpPr>
          <p:spPr>
            <a:xfrm>
              <a:off x="2463395"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91"/>
            <p:cNvSpPr/>
            <p:nvPr/>
          </p:nvSpPr>
          <p:spPr>
            <a:xfrm>
              <a:off x="2806212"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91"/>
            <p:cNvSpPr/>
            <p:nvPr/>
          </p:nvSpPr>
          <p:spPr>
            <a:xfrm>
              <a:off x="749309" y="136229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91"/>
            <p:cNvSpPr/>
            <p:nvPr/>
          </p:nvSpPr>
          <p:spPr>
            <a:xfrm>
              <a:off x="1092126"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91"/>
            <p:cNvSpPr/>
            <p:nvPr/>
          </p:nvSpPr>
          <p:spPr>
            <a:xfrm>
              <a:off x="1434943"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91"/>
            <p:cNvSpPr/>
            <p:nvPr/>
          </p:nvSpPr>
          <p:spPr>
            <a:xfrm>
              <a:off x="1777760"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91"/>
            <p:cNvSpPr/>
            <p:nvPr/>
          </p:nvSpPr>
          <p:spPr>
            <a:xfrm>
              <a:off x="2120578"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91"/>
            <p:cNvSpPr/>
            <p:nvPr/>
          </p:nvSpPr>
          <p:spPr>
            <a:xfrm>
              <a:off x="2463395"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91"/>
            <p:cNvSpPr/>
            <p:nvPr/>
          </p:nvSpPr>
          <p:spPr>
            <a:xfrm>
              <a:off x="2806212"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91"/>
            <p:cNvSpPr/>
            <p:nvPr/>
          </p:nvSpPr>
          <p:spPr>
            <a:xfrm>
              <a:off x="749309" y="161184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91"/>
            <p:cNvSpPr/>
            <p:nvPr/>
          </p:nvSpPr>
          <p:spPr>
            <a:xfrm>
              <a:off x="1092126"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91"/>
            <p:cNvSpPr/>
            <p:nvPr/>
          </p:nvSpPr>
          <p:spPr>
            <a:xfrm>
              <a:off x="1434943"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91"/>
            <p:cNvSpPr/>
            <p:nvPr/>
          </p:nvSpPr>
          <p:spPr>
            <a:xfrm>
              <a:off x="1777760"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91"/>
            <p:cNvSpPr/>
            <p:nvPr/>
          </p:nvSpPr>
          <p:spPr>
            <a:xfrm>
              <a:off x="2120578"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91"/>
            <p:cNvSpPr/>
            <p:nvPr/>
          </p:nvSpPr>
          <p:spPr>
            <a:xfrm>
              <a:off x="2463395"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91"/>
            <p:cNvSpPr/>
            <p:nvPr/>
          </p:nvSpPr>
          <p:spPr>
            <a:xfrm>
              <a:off x="2806212"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91"/>
            <p:cNvSpPr/>
            <p:nvPr/>
          </p:nvSpPr>
          <p:spPr>
            <a:xfrm>
              <a:off x="749309" y="186140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91"/>
            <p:cNvSpPr/>
            <p:nvPr/>
          </p:nvSpPr>
          <p:spPr>
            <a:xfrm>
              <a:off x="1092126"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91"/>
            <p:cNvSpPr/>
            <p:nvPr/>
          </p:nvSpPr>
          <p:spPr>
            <a:xfrm>
              <a:off x="1434943"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91"/>
            <p:cNvSpPr/>
            <p:nvPr/>
          </p:nvSpPr>
          <p:spPr>
            <a:xfrm>
              <a:off x="1777760"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91"/>
            <p:cNvSpPr/>
            <p:nvPr/>
          </p:nvSpPr>
          <p:spPr>
            <a:xfrm>
              <a:off x="2120578"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91"/>
            <p:cNvSpPr/>
            <p:nvPr/>
          </p:nvSpPr>
          <p:spPr>
            <a:xfrm>
              <a:off x="2463395"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91"/>
            <p:cNvSpPr/>
            <p:nvPr/>
          </p:nvSpPr>
          <p:spPr>
            <a:xfrm>
              <a:off x="2806212"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91"/>
            <p:cNvSpPr/>
            <p:nvPr/>
          </p:nvSpPr>
          <p:spPr>
            <a:xfrm>
              <a:off x="749309" y="111273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91"/>
            <p:cNvSpPr/>
            <p:nvPr/>
          </p:nvSpPr>
          <p:spPr>
            <a:xfrm>
              <a:off x="1434877" y="1258345"/>
              <a:ext cx="16857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91"/>
            <p:cNvSpPr/>
            <p:nvPr/>
          </p:nvSpPr>
          <p:spPr>
            <a:xfrm>
              <a:off x="1777683" y="2010641"/>
              <a:ext cx="10002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91"/>
            <p:cNvSpPr/>
            <p:nvPr/>
          </p:nvSpPr>
          <p:spPr>
            <a:xfrm>
              <a:off x="1092070"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91"/>
            <p:cNvSpPr/>
            <p:nvPr/>
          </p:nvSpPr>
          <p:spPr>
            <a:xfrm>
              <a:off x="2463277"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733" name="Google Shape;4733;p91"/>
          <p:cNvGraphicFramePr/>
          <p:nvPr/>
        </p:nvGraphicFramePr>
        <p:xfrm>
          <a:off x="5935863" y="996300"/>
          <a:ext cx="3000000" cy="3000000"/>
        </p:xfrm>
        <a:graphic>
          <a:graphicData uri="http://schemas.openxmlformats.org/drawingml/2006/table">
            <a:tbl>
              <a:tblPr>
                <a:noFill/>
                <a:tableStyleId>{A8F206E2-BF41-4D38-8C01-3853A3564196}</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extLst>
                  <a:ext uri="{0D108BD9-81ED-4DB2-BD59-A6C34878D82A}">
                    <a16:rowId xmlns:a16="http://schemas.microsoft.com/office/drawing/2014/main" val="10000"/>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2"/>
                  </a:ext>
                </a:extLst>
              </a:tr>
            </a:tbl>
          </a:graphicData>
        </a:graphic>
      </p:graphicFrame>
      <p:graphicFrame>
        <p:nvGraphicFramePr>
          <p:cNvPr id="4734" name="Google Shape;4734;p91"/>
          <p:cNvGraphicFramePr/>
          <p:nvPr/>
        </p:nvGraphicFramePr>
        <p:xfrm>
          <a:off x="3342575" y="2130450"/>
          <a:ext cx="3000000" cy="3000000"/>
        </p:xfrm>
        <a:graphic>
          <a:graphicData uri="http://schemas.openxmlformats.org/drawingml/2006/table">
            <a:tbl>
              <a:tblPr>
                <a:noFill/>
                <a:tableStyleId>{A8F206E2-BF41-4D38-8C01-3853A3564196}</a:tableStyleId>
              </a:tblPr>
              <a:tblGrid>
                <a:gridCol w="590850">
                  <a:extLst>
                    <a:ext uri="{9D8B030D-6E8A-4147-A177-3AD203B41FA5}">
                      <a16:colId xmlns:a16="http://schemas.microsoft.com/office/drawing/2014/main" val="20000"/>
                    </a:ext>
                  </a:extLst>
                </a:gridCol>
                <a:gridCol w="590850">
                  <a:extLst>
                    <a:ext uri="{9D8B030D-6E8A-4147-A177-3AD203B41FA5}">
                      <a16:colId xmlns:a16="http://schemas.microsoft.com/office/drawing/2014/main" val="20001"/>
                    </a:ext>
                  </a:extLst>
                </a:gridCol>
                <a:gridCol w="590850">
                  <a:extLst>
                    <a:ext uri="{9D8B030D-6E8A-4147-A177-3AD203B41FA5}">
                      <a16:colId xmlns:a16="http://schemas.microsoft.com/office/drawing/2014/main" val="20002"/>
                    </a:ext>
                  </a:extLst>
                </a:gridCol>
                <a:gridCol w="590850">
                  <a:extLst>
                    <a:ext uri="{9D8B030D-6E8A-4147-A177-3AD203B41FA5}">
                      <a16:colId xmlns:a16="http://schemas.microsoft.com/office/drawing/2014/main" val="20003"/>
                    </a:ext>
                  </a:extLst>
                </a:gridCol>
              </a:tblGrid>
              <a:tr h="289525">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4735" name="Google Shape;4735;p91"/>
          <p:cNvGrpSpPr/>
          <p:nvPr/>
        </p:nvGrpSpPr>
        <p:grpSpPr>
          <a:xfrm>
            <a:off x="4086504" y="2517093"/>
            <a:ext cx="1517436" cy="74460"/>
            <a:chOff x="3980086" y="2804397"/>
            <a:chExt cx="1227600" cy="66900"/>
          </a:xfrm>
        </p:grpSpPr>
        <p:sp>
          <p:nvSpPr>
            <p:cNvPr id="4736" name="Google Shape;4736;p91"/>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91"/>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8" name="Google Shape;4738;p91"/>
          <p:cNvGrpSpPr/>
          <p:nvPr/>
        </p:nvGrpSpPr>
        <p:grpSpPr>
          <a:xfrm>
            <a:off x="4711569" y="2809680"/>
            <a:ext cx="892956" cy="74460"/>
            <a:chOff x="3980086" y="2804397"/>
            <a:chExt cx="1227600" cy="66900"/>
          </a:xfrm>
        </p:grpSpPr>
        <p:sp>
          <p:nvSpPr>
            <p:cNvPr id="4739" name="Google Shape;4739;p91"/>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91"/>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1" name="Google Shape;4741;p91"/>
          <p:cNvGrpSpPr/>
          <p:nvPr/>
        </p:nvGrpSpPr>
        <p:grpSpPr>
          <a:xfrm>
            <a:off x="3344661" y="3168563"/>
            <a:ext cx="2363244" cy="1005943"/>
            <a:chOff x="3358415" y="3361302"/>
            <a:chExt cx="2363244" cy="1024695"/>
          </a:xfrm>
        </p:grpSpPr>
        <p:grpSp>
          <p:nvGrpSpPr>
            <p:cNvPr id="4742" name="Google Shape;4742;p91"/>
            <p:cNvGrpSpPr/>
            <p:nvPr/>
          </p:nvGrpSpPr>
          <p:grpSpPr>
            <a:xfrm>
              <a:off x="3358415" y="3361302"/>
              <a:ext cx="441300" cy="1024695"/>
              <a:chOff x="3358415" y="3361302"/>
              <a:chExt cx="441300" cy="1024695"/>
            </a:xfrm>
          </p:grpSpPr>
          <p:sp>
            <p:nvSpPr>
              <p:cNvPr id="4743" name="Google Shape;4743;p91"/>
              <p:cNvSpPr/>
              <p:nvPr/>
            </p:nvSpPr>
            <p:spPr>
              <a:xfrm>
                <a:off x="3358415"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91"/>
              <p:cNvSpPr/>
              <p:nvPr/>
            </p:nvSpPr>
            <p:spPr>
              <a:xfrm>
                <a:off x="3358415"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91"/>
              <p:cNvSpPr/>
              <p:nvPr/>
            </p:nvSpPr>
            <p:spPr>
              <a:xfrm>
                <a:off x="3358415"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91"/>
              <p:cNvSpPr/>
              <p:nvPr/>
            </p:nvSpPr>
            <p:spPr>
              <a:xfrm>
                <a:off x="3358415"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91"/>
              <p:cNvSpPr/>
              <p:nvPr/>
            </p:nvSpPr>
            <p:spPr>
              <a:xfrm>
                <a:off x="3358415"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91"/>
              <p:cNvSpPr/>
              <p:nvPr/>
            </p:nvSpPr>
            <p:spPr>
              <a:xfrm>
                <a:off x="3358415"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9" name="Google Shape;4749;p91"/>
            <p:cNvGrpSpPr/>
            <p:nvPr/>
          </p:nvGrpSpPr>
          <p:grpSpPr>
            <a:xfrm>
              <a:off x="3838901" y="3361302"/>
              <a:ext cx="441300" cy="1024695"/>
              <a:chOff x="3838901" y="3361302"/>
              <a:chExt cx="441300" cy="1024695"/>
            </a:xfrm>
          </p:grpSpPr>
          <p:sp>
            <p:nvSpPr>
              <p:cNvPr id="4750" name="Google Shape;4750;p91"/>
              <p:cNvSpPr/>
              <p:nvPr/>
            </p:nvSpPr>
            <p:spPr>
              <a:xfrm>
                <a:off x="3838901"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91"/>
              <p:cNvSpPr/>
              <p:nvPr/>
            </p:nvSpPr>
            <p:spPr>
              <a:xfrm>
                <a:off x="3838901"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91"/>
              <p:cNvSpPr/>
              <p:nvPr/>
            </p:nvSpPr>
            <p:spPr>
              <a:xfrm>
                <a:off x="3838901"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91"/>
              <p:cNvSpPr/>
              <p:nvPr/>
            </p:nvSpPr>
            <p:spPr>
              <a:xfrm>
                <a:off x="3838901"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91"/>
              <p:cNvSpPr/>
              <p:nvPr/>
            </p:nvSpPr>
            <p:spPr>
              <a:xfrm>
                <a:off x="3838901"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91"/>
              <p:cNvSpPr/>
              <p:nvPr/>
            </p:nvSpPr>
            <p:spPr>
              <a:xfrm>
                <a:off x="3838901"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6" name="Google Shape;4756;p91"/>
            <p:cNvGrpSpPr/>
            <p:nvPr/>
          </p:nvGrpSpPr>
          <p:grpSpPr>
            <a:xfrm>
              <a:off x="4319387" y="3361302"/>
              <a:ext cx="441300" cy="1024695"/>
              <a:chOff x="4319387" y="3361302"/>
              <a:chExt cx="441300" cy="1024695"/>
            </a:xfrm>
          </p:grpSpPr>
          <p:sp>
            <p:nvSpPr>
              <p:cNvPr id="4757" name="Google Shape;4757;p91"/>
              <p:cNvSpPr/>
              <p:nvPr/>
            </p:nvSpPr>
            <p:spPr>
              <a:xfrm>
                <a:off x="4319387"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91"/>
              <p:cNvSpPr/>
              <p:nvPr/>
            </p:nvSpPr>
            <p:spPr>
              <a:xfrm>
                <a:off x="4319387"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91"/>
              <p:cNvSpPr/>
              <p:nvPr/>
            </p:nvSpPr>
            <p:spPr>
              <a:xfrm>
                <a:off x="4319387"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91"/>
              <p:cNvSpPr/>
              <p:nvPr/>
            </p:nvSpPr>
            <p:spPr>
              <a:xfrm>
                <a:off x="4319387"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91"/>
              <p:cNvSpPr/>
              <p:nvPr/>
            </p:nvSpPr>
            <p:spPr>
              <a:xfrm>
                <a:off x="4319387"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91"/>
              <p:cNvSpPr/>
              <p:nvPr/>
            </p:nvSpPr>
            <p:spPr>
              <a:xfrm>
                <a:off x="4319387"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3" name="Google Shape;4763;p91"/>
            <p:cNvGrpSpPr/>
            <p:nvPr/>
          </p:nvGrpSpPr>
          <p:grpSpPr>
            <a:xfrm>
              <a:off x="4799873" y="3361302"/>
              <a:ext cx="441300" cy="1024695"/>
              <a:chOff x="4799873" y="3361302"/>
              <a:chExt cx="441300" cy="1024695"/>
            </a:xfrm>
          </p:grpSpPr>
          <p:sp>
            <p:nvSpPr>
              <p:cNvPr id="4764" name="Google Shape;4764;p91"/>
              <p:cNvSpPr/>
              <p:nvPr/>
            </p:nvSpPr>
            <p:spPr>
              <a:xfrm>
                <a:off x="4799873"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91"/>
              <p:cNvSpPr/>
              <p:nvPr/>
            </p:nvSpPr>
            <p:spPr>
              <a:xfrm>
                <a:off x="4799873"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91"/>
              <p:cNvSpPr/>
              <p:nvPr/>
            </p:nvSpPr>
            <p:spPr>
              <a:xfrm>
                <a:off x="4799873"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91"/>
              <p:cNvSpPr/>
              <p:nvPr/>
            </p:nvSpPr>
            <p:spPr>
              <a:xfrm>
                <a:off x="4799873"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91"/>
              <p:cNvSpPr/>
              <p:nvPr/>
            </p:nvSpPr>
            <p:spPr>
              <a:xfrm>
                <a:off x="4799873"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91"/>
              <p:cNvSpPr/>
              <p:nvPr/>
            </p:nvSpPr>
            <p:spPr>
              <a:xfrm>
                <a:off x="4799873"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0" name="Google Shape;4770;p91"/>
            <p:cNvGrpSpPr/>
            <p:nvPr/>
          </p:nvGrpSpPr>
          <p:grpSpPr>
            <a:xfrm>
              <a:off x="5280360" y="3361302"/>
              <a:ext cx="441300" cy="1024695"/>
              <a:chOff x="5280360" y="3361302"/>
              <a:chExt cx="441300" cy="1024695"/>
            </a:xfrm>
          </p:grpSpPr>
          <p:sp>
            <p:nvSpPr>
              <p:cNvPr id="4771" name="Google Shape;4771;p91"/>
              <p:cNvSpPr/>
              <p:nvPr/>
            </p:nvSpPr>
            <p:spPr>
              <a:xfrm>
                <a:off x="5280360"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91"/>
              <p:cNvSpPr/>
              <p:nvPr/>
            </p:nvSpPr>
            <p:spPr>
              <a:xfrm>
                <a:off x="5280360"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91"/>
              <p:cNvSpPr/>
              <p:nvPr/>
            </p:nvSpPr>
            <p:spPr>
              <a:xfrm>
                <a:off x="5280360"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91"/>
              <p:cNvSpPr/>
              <p:nvPr/>
            </p:nvSpPr>
            <p:spPr>
              <a:xfrm>
                <a:off x="5280360"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91"/>
              <p:cNvSpPr/>
              <p:nvPr/>
            </p:nvSpPr>
            <p:spPr>
              <a:xfrm>
                <a:off x="5280360"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91"/>
              <p:cNvSpPr/>
              <p:nvPr/>
            </p:nvSpPr>
            <p:spPr>
              <a:xfrm>
                <a:off x="5280360"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4777" name="Google Shape;4777;p91"/>
          <p:cNvGraphicFramePr/>
          <p:nvPr/>
        </p:nvGraphicFramePr>
        <p:xfrm>
          <a:off x="711088" y="2130450"/>
          <a:ext cx="3000000" cy="3000000"/>
        </p:xfrm>
        <a:graphic>
          <a:graphicData uri="http://schemas.openxmlformats.org/drawingml/2006/table">
            <a:tbl>
              <a:tblPr>
                <a:noFill/>
                <a:tableStyleId>{A8F206E2-BF41-4D38-8C01-3853A3564196}</a:tableStyleId>
              </a:tblPr>
              <a:tblGrid>
                <a:gridCol w="600900">
                  <a:extLst>
                    <a:ext uri="{9D8B030D-6E8A-4147-A177-3AD203B41FA5}">
                      <a16:colId xmlns:a16="http://schemas.microsoft.com/office/drawing/2014/main" val="20000"/>
                    </a:ext>
                  </a:extLst>
                </a:gridCol>
                <a:gridCol w="600900">
                  <a:extLst>
                    <a:ext uri="{9D8B030D-6E8A-4147-A177-3AD203B41FA5}">
                      <a16:colId xmlns:a16="http://schemas.microsoft.com/office/drawing/2014/main" val="20001"/>
                    </a:ext>
                  </a:extLst>
                </a:gridCol>
                <a:gridCol w="600900">
                  <a:extLst>
                    <a:ext uri="{9D8B030D-6E8A-4147-A177-3AD203B41FA5}">
                      <a16:colId xmlns:a16="http://schemas.microsoft.com/office/drawing/2014/main" val="20002"/>
                    </a:ext>
                  </a:extLst>
                </a:gridCol>
                <a:gridCol w="600900">
                  <a:extLst>
                    <a:ext uri="{9D8B030D-6E8A-4147-A177-3AD203B41FA5}">
                      <a16:colId xmlns:a16="http://schemas.microsoft.com/office/drawing/2014/main" val="20003"/>
                    </a:ext>
                  </a:extLst>
                </a:gridCol>
              </a:tblGrid>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4778" name="Google Shape;4778;p91"/>
          <p:cNvGrpSpPr/>
          <p:nvPr/>
        </p:nvGrpSpPr>
        <p:grpSpPr>
          <a:xfrm>
            <a:off x="712613" y="3180175"/>
            <a:ext cx="2403614" cy="1005900"/>
            <a:chOff x="726450" y="3372825"/>
            <a:chExt cx="2403614" cy="1005900"/>
          </a:xfrm>
        </p:grpSpPr>
        <p:grpSp>
          <p:nvGrpSpPr>
            <p:cNvPr id="4779" name="Google Shape;4779;p91"/>
            <p:cNvGrpSpPr/>
            <p:nvPr/>
          </p:nvGrpSpPr>
          <p:grpSpPr>
            <a:xfrm>
              <a:off x="726450" y="3696000"/>
              <a:ext cx="2403614" cy="500898"/>
              <a:chOff x="726450" y="3696000"/>
              <a:chExt cx="2403614" cy="500898"/>
            </a:xfrm>
          </p:grpSpPr>
          <p:sp>
            <p:nvSpPr>
              <p:cNvPr id="4780" name="Google Shape;4780;p91"/>
              <p:cNvSpPr/>
              <p:nvPr/>
            </p:nvSpPr>
            <p:spPr>
              <a:xfrm>
                <a:off x="726450" y="3696000"/>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781" name="Google Shape;4781;p91"/>
              <p:cNvSpPr/>
              <p:nvPr/>
            </p:nvSpPr>
            <p:spPr>
              <a:xfrm>
                <a:off x="726464" y="4029798"/>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4782" name="Google Shape;4782;p91"/>
            <p:cNvGrpSpPr/>
            <p:nvPr/>
          </p:nvGrpSpPr>
          <p:grpSpPr>
            <a:xfrm>
              <a:off x="1348050" y="3372825"/>
              <a:ext cx="1720425" cy="1005900"/>
              <a:chOff x="1348050" y="3372825"/>
              <a:chExt cx="1720425" cy="1005900"/>
            </a:xfrm>
          </p:grpSpPr>
          <p:sp>
            <p:nvSpPr>
              <p:cNvPr id="4783" name="Google Shape;4783;p91"/>
              <p:cNvSpPr/>
              <p:nvPr/>
            </p:nvSpPr>
            <p:spPr>
              <a:xfrm>
                <a:off x="1348050"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784" name="Google Shape;4784;p91"/>
              <p:cNvSpPr/>
              <p:nvPr/>
            </p:nvSpPr>
            <p:spPr>
              <a:xfrm>
                <a:off x="1701356"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785" name="Google Shape;4785;p91"/>
              <p:cNvSpPr/>
              <p:nvPr/>
            </p:nvSpPr>
            <p:spPr>
              <a:xfrm>
                <a:off x="2054663"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786" name="Google Shape;4786;p91"/>
              <p:cNvSpPr/>
              <p:nvPr/>
            </p:nvSpPr>
            <p:spPr>
              <a:xfrm>
                <a:off x="2407969"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787" name="Google Shape;4787;p91"/>
              <p:cNvSpPr/>
              <p:nvPr/>
            </p:nvSpPr>
            <p:spPr>
              <a:xfrm>
                <a:off x="2761275"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4788" name="Google Shape;4788;p91"/>
            <p:cNvGrpSpPr/>
            <p:nvPr/>
          </p:nvGrpSpPr>
          <p:grpSpPr>
            <a:xfrm>
              <a:off x="1455707" y="3731058"/>
              <a:ext cx="1491150" cy="417657"/>
              <a:chOff x="1455707" y="3731058"/>
              <a:chExt cx="1491150" cy="417657"/>
            </a:xfrm>
          </p:grpSpPr>
          <p:grpSp>
            <p:nvGrpSpPr>
              <p:cNvPr id="4789" name="Google Shape;4789;p91"/>
              <p:cNvGrpSpPr/>
              <p:nvPr/>
            </p:nvGrpSpPr>
            <p:grpSpPr>
              <a:xfrm>
                <a:off x="1472938" y="3745828"/>
                <a:ext cx="72126" cy="53788"/>
                <a:chOff x="1472938" y="3745828"/>
                <a:chExt cx="72126" cy="53788"/>
              </a:xfrm>
            </p:grpSpPr>
            <p:sp>
              <p:nvSpPr>
                <p:cNvPr id="4790" name="Google Shape;4790;p91"/>
                <p:cNvSpPr/>
                <p:nvPr/>
              </p:nvSpPr>
              <p:spPr>
                <a:xfrm>
                  <a:off x="1472938"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91"/>
                <p:cNvSpPr/>
                <p:nvPr/>
              </p:nvSpPr>
              <p:spPr>
                <a:xfrm>
                  <a:off x="1490853"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2" name="Google Shape;4792;p91"/>
              <p:cNvGrpSpPr/>
              <p:nvPr/>
            </p:nvGrpSpPr>
            <p:grpSpPr>
              <a:xfrm>
                <a:off x="1819181" y="4089633"/>
                <a:ext cx="72126" cy="53788"/>
                <a:chOff x="1819181" y="4089633"/>
                <a:chExt cx="72126" cy="53788"/>
              </a:xfrm>
            </p:grpSpPr>
            <p:sp>
              <p:nvSpPr>
                <p:cNvPr id="4793" name="Google Shape;4793;p91"/>
                <p:cNvSpPr/>
                <p:nvPr/>
              </p:nvSpPr>
              <p:spPr>
                <a:xfrm>
                  <a:off x="181918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91"/>
                <p:cNvSpPr/>
                <p:nvPr/>
              </p:nvSpPr>
              <p:spPr>
                <a:xfrm>
                  <a:off x="183709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5" name="Google Shape;4795;p91"/>
              <p:cNvGrpSpPr/>
              <p:nvPr/>
            </p:nvGrpSpPr>
            <p:grpSpPr>
              <a:xfrm>
                <a:off x="1455707" y="4084171"/>
                <a:ext cx="64321" cy="64544"/>
                <a:chOff x="1455707" y="4084171"/>
                <a:chExt cx="64321" cy="64544"/>
              </a:xfrm>
            </p:grpSpPr>
            <p:sp>
              <p:nvSpPr>
                <p:cNvPr id="4796" name="Google Shape;4796;p91"/>
                <p:cNvSpPr/>
                <p:nvPr/>
              </p:nvSpPr>
              <p:spPr>
                <a:xfrm>
                  <a:off x="1478676" y="408440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91"/>
                <p:cNvSpPr/>
                <p:nvPr/>
              </p:nvSpPr>
              <p:spPr>
                <a:xfrm>
                  <a:off x="1455707" y="408417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91"/>
              <p:cNvGrpSpPr/>
              <p:nvPr/>
            </p:nvGrpSpPr>
            <p:grpSpPr>
              <a:xfrm>
                <a:off x="1818610" y="3731058"/>
                <a:ext cx="64321" cy="64544"/>
                <a:chOff x="1818610" y="3731058"/>
                <a:chExt cx="64321" cy="64544"/>
              </a:xfrm>
            </p:grpSpPr>
            <p:sp>
              <p:nvSpPr>
                <p:cNvPr id="4799" name="Google Shape;4799;p91"/>
                <p:cNvSpPr/>
                <p:nvPr/>
              </p:nvSpPr>
              <p:spPr>
                <a:xfrm>
                  <a:off x="184157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91"/>
                <p:cNvSpPr/>
                <p:nvPr/>
              </p:nvSpPr>
              <p:spPr>
                <a:xfrm>
                  <a:off x="181861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1" name="Google Shape;4801;p91"/>
              <p:cNvGrpSpPr/>
              <p:nvPr/>
            </p:nvGrpSpPr>
            <p:grpSpPr>
              <a:xfrm>
                <a:off x="2172491" y="4089633"/>
                <a:ext cx="72126" cy="53788"/>
                <a:chOff x="2172491" y="4089633"/>
                <a:chExt cx="72126" cy="53788"/>
              </a:xfrm>
            </p:grpSpPr>
            <p:sp>
              <p:nvSpPr>
                <p:cNvPr id="4802" name="Google Shape;4802;p91"/>
                <p:cNvSpPr/>
                <p:nvPr/>
              </p:nvSpPr>
              <p:spPr>
                <a:xfrm>
                  <a:off x="217249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91"/>
                <p:cNvSpPr/>
                <p:nvPr/>
              </p:nvSpPr>
              <p:spPr>
                <a:xfrm>
                  <a:off x="219040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4" name="Google Shape;4804;p91"/>
              <p:cNvGrpSpPr/>
              <p:nvPr/>
            </p:nvGrpSpPr>
            <p:grpSpPr>
              <a:xfrm>
                <a:off x="2171920" y="3731058"/>
                <a:ext cx="64321" cy="64544"/>
                <a:chOff x="2171920" y="3731058"/>
                <a:chExt cx="64321" cy="64544"/>
              </a:xfrm>
            </p:grpSpPr>
            <p:sp>
              <p:nvSpPr>
                <p:cNvPr id="4805" name="Google Shape;4805;p91"/>
                <p:cNvSpPr/>
                <p:nvPr/>
              </p:nvSpPr>
              <p:spPr>
                <a:xfrm>
                  <a:off x="219488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91"/>
                <p:cNvSpPr/>
                <p:nvPr/>
              </p:nvSpPr>
              <p:spPr>
                <a:xfrm>
                  <a:off x="217192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7" name="Google Shape;4807;p91"/>
              <p:cNvGrpSpPr/>
              <p:nvPr/>
            </p:nvGrpSpPr>
            <p:grpSpPr>
              <a:xfrm>
                <a:off x="2874730" y="3745828"/>
                <a:ext cx="72126" cy="53788"/>
                <a:chOff x="2874730" y="3745828"/>
                <a:chExt cx="72126" cy="53788"/>
              </a:xfrm>
            </p:grpSpPr>
            <p:sp>
              <p:nvSpPr>
                <p:cNvPr id="4808" name="Google Shape;4808;p91"/>
                <p:cNvSpPr/>
                <p:nvPr/>
              </p:nvSpPr>
              <p:spPr>
                <a:xfrm>
                  <a:off x="2874730"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91"/>
                <p:cNvSpPr/>
                <p:nvPr/>
              </p:nvSpPr>
              <p:spPr>
                <a:xfrm>
                  <a:off x="2892645"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0" name="Google Shape;4810;p91"/>
              <p:cNvGrpSpPr/>
              <p:nvPr/>
            </p:nvGrpSpPr>
            <p:grpSpPr>
              <a:xfrm>
                <a:off x="2878589" y="4081481"/>
                <a:ext cx="64321" cy="64544"/>
                <a:chOff x="2878589" y="4081481"/>
                <a:chExt cx="64321" cy="64544"/>
              </a:xfrm>
            </p:grpSpPr>
            <p:sp>
              <p:nvSpPr>
                <p:cNvPr id="4811" name="Google Shape;4811;p91"/>
                <p:cNvSpPr/>
                <p:nvPr/>
              </p:nvSpPr>
              <p:spPr>
                <a:xfrm>
                  <a:off x="2901559" y="408171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91"/>
                <p:cNvSpPr/>
                <p:nvPr/>
              </p:nvSpPr>
              <p:spPr>
                <a:xfrm>
                  <a:off x="2878589" y="408148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3" name="Google Shape;4813;p91"/>
              <p:cNvGrpSpPr/>
              <p:nvPr/>
            </p:nvGrpSpPr>
            <p:grpSpPr>
              <a:xfrm>
                <a:off x="2525796" y="4089633"/>
                <a:ext cx="72126" cy="53788"/>
                <a:chOff x="2525796" y="4089633"/>
                <a:chExt cx="72126" cy="53788"/>
              </a:xfrm>
            </p:grpSpPr>
            <p:sp>
              <p:nvSpPr>
                <p:cNvPr id="4814" name="Google Shape;4814;p91"/>
                <p:cNvSpPr/>
                <p:nvPr/>
              </p:nvSpPr>
              <p:spPr>
                <a:xfrm>
                  <a:off x="2525796"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91"/>
                <p:cNvSpPr/>
                <p:nvPr/>
              </p:nvSpPr>
              <p:spPr>
                <a:xfrm>
                  <a:off x="2543711"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6" name="Google Shape;4816;p91"/>
              <p:cNvGrpSpPr/>
              <p:nvPr/>
            </p:nvGrpSpPr>
            <p:grpSpPr>
              <a:xfrm>
                <a:off x="2525225" y="3731058"/>
                <a:ext cx="64321" cy="64544"/>
                <a:chOff x="2525225" y="3731058"/>
                <a:chExt cx="64321" cy="64544"/>
              </a:xfrm>
            </p:grpSpPr>
            <p:sp>
              <p:nvSpPr>
                <p:cNvPr id="4817" name="Google Shape;4817;p91"/>
                <p:cNvSpPr/>
                <p:nvPr/>
              </p:nvSpPr>
              <p:spPr>
                <a:xfrm>
                  <a:off x="2548194"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91"/>
                <p:cNvSpPr/>
                <p:nvPr/>
              </p:nvSpPr>
              <p:spPr>
                <a:xfrm>
                  <a:off x="2525225"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2"/>
        <p:cNvGrpSpPr/>
        <p:nvPr/>
      </p:nvGrpSpPr>
      <p:grpSpPr>
        <a:xfrm>
          <a:off x="0" y="0"/>
          <a:ext cx="0" cy="0"/>
          <a:chOff x="0" y="0"/>
          <a:chExt cx="0" cy="0"/>
        </a:xfrm>
      </p:grpSpPr>
      <p:grpSp>
        <p:nvGrpSpPr>
          <p:cNvPr id="4823" name="Google Shape;4823;p92"/>
          <p:cNvGrpSpPr/>
          <p:nvPr/>
        </p:nvGrpSpPr>
        <p:grpSpPr>
          <a:xfrm>
            <a:off x="716991" y="971306"/>
            <a:ext cx="845921" cy="690752"/>
            <a:chOff x="732428" y="1198513"/>
            <a:chExt cx="845921" cy="690752"/>
          </a:xfrm>
        </p:grpSpPr>
        <p:grpSp>
          <p:nvGrpSpPr>
            <p:cNvPr id="4824" name="Google Shape;4824;p92"/>
            <p:cNvGrpSpPr/>
            <p:nvPr/>
          </p:nvGrpSpPr>
          <p:grpSpPr>
            <a:xfrm>
              <a:off x="823030" y="1198513"/>
              <a:ext cx="755319" cy="690752"/>
              <a:chOff x="823030" y="1198513"/>
              <a:chExt cx="755319" cy="690752"/>
            </a:xfrm>
          </p:grpSpPr>
          <p:sp>
            <p:nvSpPr>
              <p:cNvPr id="4825" name="Google Shape;4825;p92"/>
              <p:cNvSpPr/>
              <p:nvPr/>
            </p:nvSpPr>
            <p:spPr>
              <a:xfrm>
                <a:off x="823030" y="1198513"/>
                <a:ext cx="755319" cy="690752"/>
              </a:xfrm>
              <a:custGeom>
                <a:avLst/>
                <a:gdLst/>
                <a:ahLst/>
                <a:cxnLst/>
                <a:rect l="l" t="t" r="r" b="b"/>
                <a:pathLst>
                  <a:path w="46769" h="42771" extrusionOk="0">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92"/>
              <p:cNvSpPr/>
              <p:nvPr/>
            </p:nvSpPr>
            <p:spPr>
              <a:xfrm>
                <a:off x="1470047" y="1217877"/>
                <a:ext cx="88760" cy="88744"/>
              </a:xfrm>
              <a:custGeom>
                <a:avLst/>
                <a:gdLst/>
                <a:ahLst/>
                <a:cxnLst/>
                <a:rect l="l" t="t" r="r" b="b"/>
                <a:pathLst>
                  <a:path w="5496" h="5495" extrusionOk="0">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7" name="Google Shape;4827;p92"/>
            <p:cNvGrpSpPr/>
            <p:nvPr/>
          </p:nvGrpSpPr>
          <p:grpSpPr>
            <a:xfrm>
              <a:off x="732428" y="1239937"/>
              <a:ext cx="739912" cy="607886"/>
              <a:chOff x="732428" y="1239937"/>
              <a:chExt cx="739912" cy="607886"/>
            </a:xfrm>
          </p:grpSpPr>
          <p:sp>
            <p:nvSpPr>
              <p:cNvPr id="4828" name="Google Shape;4828;p92"/>
              <p:cNvSpPr/>
              <p:nvPr/>
            </p:nvSpPr>
            <p:spPr>
              <a:xfrm>
                <a:off x="732428" y="1239937"/>
                <a:ext cx="739912" cy="607886"/>
              </a:xfrm>
              <a:custGeom>
                <a:avLst/>
                <a:gdLst/>
                <a:ahLst/>
                <a:cxnLst/>
                <a:rect l="l" t="t" r="r" b="b"/>
                <a:pathLst>
                  <a:path w="45815" h="37640" extrusionOk="0">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92"/>
              <p:cNvSpPr/>
              <p:nvPr/>
            </p:nvSpPr>
            <p:spPr>
              <a:xfrm>
                <a:off x="751614" y="1735807"/>
                <a:ext cx="88760" cy="88744"/>
              </a:xfrm>
              <a:custGeom>
                <a:avLst/>
                <a:gdLst/>
                <a:ahLst/>
                <a:cxnLst/>
                <a:rect l="l" t="t" r="r" b="b"/>
                <a:pathLst>
                  <a:path w="5496" h="5495" extrusionOk="0">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0" name="Google Shape;4830;p92"/>
            <p:cNvGrpSpPr/>
            <p:nvPr/>
          </p:nvGrpSpPr>
          <p:grpSpPr>
            <a:xfrm>
              <a:off x="732428" y="1277018"/>
              <a:ext cx="702832" cy="533758"/>
              <a:chOff x="732428" y="1277018"/>
              <a:chExt cx="702832" cy="533758"/>
            </a:xfrm>
          </p:grpSpPr>
          <p:sp>
            <p:nvSpPr>
              <p:cNvPr id="4831" name="Google Shape;4831;p92"/>
              <p:cNvSpPr/>
              <p:nvPr/>
            </p:nvSpPr>
            <p:spPr>
              <a:xfrm>
                <a:off x="732428" y="1277018"/>
                <a:ext cx="702832" cy="533758"/>
              </a:xfrm>
              <a:custGeom>
                <a:avLst/>
                <a:gdLst/>
                <a:ahLst/>
                <a:cxnLst/>
                <a:rect l="l" t="t" r="r" b="b"/>
                <a:pathLst>
                  <a:path w="43519" h="33050" extrusionOk="0">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92"/>
              <p:cNvSpPr/>
              <p:nvPr/>
            </p:nvSpPr>
            <p:spPr>
              <a:xfrm>
                <a:off x="751695" y="1390407"/>
                <a:ext cx="88728" cy="88744"/>
              </a:xfrm>
              <a:custGeom>
                <a:avLst/>
                <a:gdLst/>
                <a:ahLst/>
                <a:cxnLst/>
                <a:rect l="l" t="t" r="r" b="b"/>
                <a:pathLst>
                  <a:path w="5494" h="5495" extrusionOk="0">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3" name="Google Shape;4833;p92"/>
            <p:cNvGrpSpPr/>
            <p:nvPr/>
          </p:nvGrpSpPr>
          <p:grpSpPr>
            <a:xfrm>
              <a:off x="931170" y="1306653"/>
              <a:ext cx="647179" cy="474455"/>
              <a:chOff x="931170" y="1306653"/>
              <a:chExt cx="647179" cy="474455"/>
            </a:xfrm>
          </p:grpSpPr>
          <p:sp>
            <p:nvSpPr>
              <p:cNvPr id="4834" name="Google Shape;4834;p92"/>
              <p:cNvSpPr/>
              <p:nvPr/>
            </p:nvSpPr>
            <p:spPr>
              <a:xfrm>
                <a:off x="931170" y="1306653"/>
                <a:ext cx="647179" cy="474455"/>
              </a:xfrm>
              <a:custGeom>
                <a:avLst/>
                <a:gdLst/>
                <a:ahLst/>
                <a:cxnLst/>
                <a:rect l="l" t="t" r="r" b="b"/>
                <a:pathLst>
                  <a:path w="40073" h="29378" extrusionOk="0">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92"/>
              <p:cNvSpPr/>
              <p:nvPr/>
            </p:nvSpPr>
            <p:spPr>
              <a:xfrm>
                <a:off x="1470047" y="1560806"/>
                <a:ext cx="88760" cy="88744"/>
              </a:xfrm>
              <a:custGeom>
                <a:avLst/>
                <a:gdLst/>
                <a:ahLst/>
                <a:cxnLst/>
                <a:rect l="l" t="t" r="r" b="b"/>
                <a:pathLst>
                  <a:path w="5496" h="5495" extrusionOk="0">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6" name="Google Shape;4836;p92"/>
            <p:cNvSpPr/>
            <p:nvPr/>
          </p:nvSpPr>
          <p:spPr>
            <a:xfrm>
              <a:off x="986565" y="1362064"/>
              <a:ext cx="363666" cy="363650"/>
            </a:xfrm>
            <a:custGeom>
              <a:avLst/>
              <a:gdLst/>
              <a:ahLst/>
              <a:cxnLst/>
              <a:rect l="l" t="t" r="r" b="b"/>
              <a:pathLst>
                <a:path w="22518" h="22517" extrusionOk="0">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7" name="Google Shape;4837;p92"/>
          <p:cNvGrpSpPr/>
          <p:nvPr/>
        </p:nvGrpSpPr>
        <p:grpSpPr>
          <a:xfrm>
            <a:off x="3948600" y="971313"/>
            <a:ext cx="634656" cy="699982"/>
            <a:chOff x="5985650" y="2860025"/>
            <a:chExt cx="1396075" cy="1539775"/>
          </a:xfrm>
        </p:grpSpPr>
        <p:sp>
          <p:nvSpPr>
            <p:cNvPr id="4838" name="Google Shape;4838;p92"/>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92"/>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92"/>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92"/>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92"/>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92"/>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92"/>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92"/>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92"/>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92"/>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92"/>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92"/>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92"/>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92"/>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92"/>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92"/>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92"/>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92"/>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92"/>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92"/>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92"/>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92"/>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92"/>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92"/>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92"/>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92"/>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92"/>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92"/>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92"/>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92"/>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92"/>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92"/>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0" name="Google Shape;4870;p92"/>
          <p:cNvGrpSpPr/>
          <p:nvPr/>
        </p:nvGrpSpPr>
        <p:grpSpPr>
          <a:xfrm>
            <a:off x="4704250" y="971306"/>
            <a:ext cx="725845" cy="699975"/>
            <a:chOff x="4249973" y="1201875"/>
            <a:chExt cx="1958568" cy="1888762"/>
          </a:xfrm>
        </p:grpSpPr>
        <p:sp>
          <p:nvSpPr>
            <p:cNvPr id="4871" name="Google Shape;4871;p92"/>
            <p:cNvSpPr/>
            <p:nvPr/>
          </p:nvSpPr>
          <p:spPr>
            <a:xfrm>
              <a:off x="4468527" y="1411932"/>
              <a:ext cx="1528500" cy="1452600"/>
            </a:xfrm>
            <a:prstGeom prst="pentagon">
              <a:avLst>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2" name="Google Shape;4872;p92"/>
            <p:cNvGrpSpPr/>
            <p:nvPr/>
          </p:nvGrpSpPr>
          <p:grpSpPr>
            <a:xfrm>
              <a:off x="5853086" y="1789142"/>
              <a:ext cx="355454" cy="1048099"/>
              <a:chOff x="5576108" y="2016725"/>
              <a:chExt cx="565200" cy="1666560"/>
            </a:xfrm>
          </p:grpSpPr>
          <p:sp>
            <p:nvSpPr>
              <p:cNvPr id="4873" name="Google Shape;4873;p92"/>
              <p:cNvSpPr/>
              <p:nvPr/>
            </p:nvSpPr>
            <p:spPr>
              <a:xfrm>
                <a:off x="5576108"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874" name="Google Shape;4874;p92"/>
              <p:cNvSpPr/>
              <p:nvPr/>
            </p:nvSpPr>
            <p:spPr>
              <a:xfrm rot="6479001">
                <a:off x="5275897" y="3050667"/>
                <a:ext cx="1119386" cy="152834"/>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5" name="Google Shape;4875;p92"/>
            <p:cNvGrpSpPr/>
            <p:nvPr/>
          </p:nvGrpSpPr>
          <p:grpSpPr>
            <a:xfrm>
              <a:off x="4869455" y="2691676"/>
              <a:ext cx="1013897" cy="398961"/>
              <a:chOff x="4012057" y="3451825"/>
              <a:chExt cx="1612175" cy="634379"/>
            </a:xfrm>
          </p:grpSpPr>
          <p:sp>
            <p:nvSpPr>
              <p:cNvPr id="4876" name="Google Shape;4876;p92"/>
              <p:cNvSpPr/>
              <p:nvPr/>
            </p:nvSpPr>
            <p:spPr>
              <a:xfrm>
                <a:off x="505903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877" name="Google Shape;4877;p92"/>
              <p:cNvSpPr/>
              <p:nvPr/>
            </p:nvSpPr>
            <p:spPr>
              <a:xfrm rot="10799079">
                <a:off x="4012507" y="3933353"/>
                <a:ext cx="1119600" cy="15270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8" name="Google Shape;4878;p92"/>
            <p:cNvGrpSpPr/>
            <p:nvPr/>
          </p:nvGrpSpPr>
          <p:grpSpPr>
            <a:xfrm>
              <a:off x="4276937" y="2155961"/>
              <a:ext cx="651965" cy="891358"/>
              <a:chOff x="3069908" y="2599997"/>
              <a:chExt cx="1036675" cy="1417328"/>
            </a:xfrm>
          </p:grpSpPr>
          <p:sp>
            <p:nvSpPr>
              <p:cNvPr id="4879" name="Google Shape;4879;p92"/>
              <p:cNvSpPr/>
              <p:nvPr/>
            </p:nvSpPr>
            <p:spPr>
              <a:xfrm>
                <a:off x="354138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880" name="Google Shape;4880;p92"/>
              <p:cNvSpPr/>
              <p:nvPr/>
            </p:nvSpPr>
            <p:spPr>
              <a:xfrm rot="-6478717">
                <a:off x="2755922" y="3079191"/>
                <a:ext cx="1119672" cy="15341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1" name="Google Shape;4881;p92"/>
            <p:cNvGrpSpPr/>
            <p:nvPr/>
          </p:nvGrpSpPr>
          <p:grpSpPr>
            <a:xfrm>
              <a:off x="5054918" y="1201875"/>
              <a:ext cx="999548" cy="602711"/>
              <a:chOff x="4306958" y="1082925"/>
              <a:chExt cx="1589359" cy="958358"/>
            </a:xfrm>
          </p:grpSpPr>
          <p:sp>
            <p:nvSpPr>
              <p:cNvPr id="4882" name="Google Shape;4882;p92"/>
              <p:cNvSpPr/>
              <p:nvPr/>
            </p:nvSpPr>
            <p:spPr>
              <a:xfrm>
                <a:off x="4306958" y="1082925"/>
                <a:ext cx="565200" cy="565500"/>
              </a:xfrm>
              <a:prstGeom prst="ellipse">
                <a:avLst/>
              </a:prstGeom>
              <a:solidFill>
                <a:srgbClr val="5F7D9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883" name="Google Shape;4883;p92"/>
              <p:cNvSpPr/>
              <p:nvPr/>
            </p:nvSpPr>
            <p:spPr>
              <a:xfrm rot="2159678">
                <a:off x="4838902" y="1574444"/>
                <a:ext cx="1119431" cy="152476"/>
              </a:xfrm>
              <a:prstGeom prst="rightArrow">
                <a:avLst>
                  <a:gd name="adj1" fmla="val 25514"/>
                  <a:gd name="adj2" fmla="val 64322"/>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4" name="Google Shape;4884;p92"/>
            <p:cNvGrpSpPr/>
            <p:nvPr/>
          </p:nvGrpSpPr>
          <p:grpSpPr>
            <a:xfrm>
              <a:off x="4249973" y="1303451"/>
              <a:ext cx="799317" cy="841334"/>
              <a:chOff x="3027033" y="1244439"/>
              <a:chExt cx="1270977" cy="1337786"/>
            </a:xfrm>
          </p:grpSpPr>
          <p:sp>
            <p:nvSpPr>
              <p:cNvPr id="4885" name="Google Shape;4885;p92"/>
              <p:cNvSpPr/>
              <p:nvPr/>
            </p:nvSpPr>
            <p:spPr>
              <a:xfrm>
                <a:off x="3027033"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886" name="Google Shape;4886;p92"/>
              <p:cNvSpPr/>
              <p:nvPr/>
            </p:nvSpPr>
            <p:spPr>
              <a:xfrm rot="-2159137">
                <a:off x="3240473" y="1559002"/>
                <a:ext cx="1119673" cy="15327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7" name="Google Shape;4887;p92"/>
          <p:cNvGrpSpPr/>
          <p:nvPr/>
        </p:nvGrpSpPr>
        <p:grpSpPr>
          <a:xfrm>
            <a:off x="4057114" y="1858087"/>
            <a:ext cx="750769" cy="683784"/>
            <a:chOff x="4204684" y="2104422"/>
            <a:chExt cx="699822" cy="637382"/>
          </a:xfrm>
        </p:grpSpPr>
        <p:grpSp>
          <p:nvGrpSpPr>
            <p:cNvPr id="4888" name="Google Shape;4888;p92"/>
            <p:cNvGrpSpPr/>
            <p:nvPr/>
          </p:nvGrpSpPr>
          <p:grpSpPr>
            <a:xfrm>
              <a:off x="4204684" y="2430067"/>
              <a:ext cx="342957" cy="311738"/>
              <a:chOff x="4204684" y="2430067"/>
              <a:chExt cx="342957" cy="311738"/>
            </a:xfrm>
          </p:grpSpPr>
          <p:sp>
            <p:nvSpPr>
              <p:cNvPr id="4889" name="Google Shape;4889;p92"/>
              <p:cNvSpPr/>
              <p:nvPr/>
            </p:nvSpPr>
            <p:spPr>
              <a:xfrm>
                <a:off x="4235882" y="2430067"/>
                <a:ext cx="311759" cy="311738"/>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92"/>
              <p:cNvSpPr/>
              <p:nvPr/>
            </p:nvSpPr>
            <p:spPr>
              <a:xfrm>
                <a:off x="4204684" y="2558309"/>
                <a:ext cx="117839" cy="117794"/>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1" name="Google Shape;4891;p92"/>
            <p:cNvGrpSpPr/>
            <p:nvPr/>
          </p:nvGrpSpPr>
          <p:grpSpPr>
            <a:xfrm>
              <a:off x="4561586" y="2430067"/>
              <a:ext cx="342920" cy="311738"/>
              <a:chOff x="4561586" y="2430067"/>
              <a:chExt cx="342920" cy="311738"/>
            </a:xfrm>
          </p:grpSpPr>
          <p:sp>
            <p:nvSpPr>
              <p:cNvPr id="4892" name="Google Shape;4892;p92"/>
              <p:cNvSpPr/>
              <p:nvPr/>
            </p:nvSpPr>
            <p:spPr>
              <a:xfrm>
                <a:off x="4561586" y="2430067"/>
                <a:ext cx="311759" cy="311738"/>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92"/>
              <p:cNvSpPr/>
              <p:nvPr/>
            </p:nvSpPr>
            <p:spPr>
              <a:xfrm>
                <a:off x="4786741" y="2558309"/>
                <a:ext cx="117765" cy="117794"/>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4" name="Google Shape;4894;p92"/>
            <p:cNvGrpSpPr/>
            <p:nvPr/>
          </p:nvGrpSpPr>
          <p:grpSpPr>
            <a:xfrm>
              <a:off x="4561586" y="2104422"/>
              <a:ext cx="342920" cy="311738"/>
              <a:chOff x="4561586" y="2104422"/>
              <a:chExt cx="342920" cy="311738"/>
            </a:xfrm>
          </p:grpSpPr>
          <p:sp>
            <p:nvSpPr>
              <p:cNvPr id="4895" name="Google Shape;4895;p92"/>
              <p:cNvSpPr/>
              <p:nvPr/>
            </p:nvSpPr>
            <p:spPr>
              <a:xfrm>
                <a:off x="4561586" y="2104422"/>
                <a:ext cx="311722" cy="311738"/>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92"/>
              <p:cNvSpPr/>
              <p:nvPr/>
            </p:nvSpPr>
            <p:spPr>
              <a:xfrm>
                <a:off x="4786741" y="2170087"/>
                <a:ext cx="117765" cy="117757"/>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7" name="Google Shape;4897;p92"/>
            <p:cNvGrpSpPr/>
            <p:nvPr/>
          </p:nvGrpSpPr>
          <p:grpSpPr>
            <a:xfrm>
              <a:off x="4204684" y="2104422"/>
              <a:ext cx="342957" cy="311664"/>
              <a:chOff x="4204684" y="2104422"/>
              <a:chExt cx="342957" cy="311664"/>
            </a:xfrm>
          </p:grpSpPr>
          <p:sp>
            <p:nvSpPr>
              <p:cNvPr id="4898" name="Google Shape;4898;p92"/>
              <p:cNvSpPr/>
              <p:nvPr/>
            </p:nvSpPr>
            <p:spPr>
              <a:xfrm>
                <a:off x="4235882" y="2104422"/>
                <a:ext cx="311759" cy="311664"/>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92"/>
              <p:cNvSpPr/>
              <p:nvPr/>
            </p:nvSpPr>
            <p:spPr>
              <a:xfrm>
                <a:off x="4204684" y="2170087"/>
                <a:ext cx="117839" cy="117757"/>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00" name="Google Shape;4900;p92"/>
          <p:cNvGrpSpPr/>
          <p:nvPr/>
        </p:nvGrpSpPr>
        <p:grpSpPr>
          <a:xfrm>
            <a:off x="5521547" y="971301"/>
            <a:ext cx="660591" cy="688867"/>
            <a:chOff x="5830645" y="1267368"/>
            <a:chExt cx="530340" cy="553040"/>
          </a:xfrm>
        </p:grpSpPr>
        <p:sp>
          <p:nvSpPr>
            <p:cNvPr id="4901" name="Google Shape;4901;p92"/>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2" name="Google Shape;4902;p92"/>
            <p:cNvGrpSpPr/>
            <p:nvPr/>
          </p:nvGrpSpPr>
          <p:grpSpPr>
            <a:xfrm>
              <a:off x="5830645" y="1267368"/>
              <a:ext cx="259743" cy="269909"/>
              <a:chOff x="5830645" y="1267368"/>
              <a:chExt cx="259743" cy="269909"/>
            </a:xfrm>
          </p:grpSpPr>
          <p:sp>
            <p:nvSpPr>
              <p:cNvPr id="4903" name="Google Shape;4903;p92"/>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92"/>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5" name="Google Shape;4905;p92"/>
            <p:cNvGrpSpPr/>
            <p:nvPr/>
          </p:nvGrpSpPr>
          <p:grpSpPr>
            <a:xfrm>
              <a:off x="6101293" y="1267368"/>
              <a:ext cx="259692" cy="269909"/>
              <a:chOff x="6101293" y="1267368"/>
              <a:chExt cx="259692" cy="269909"/>
            </a:xfrm>
          </p:grpSpPr>
          <p:sp>
            <p:nvSpPr>
              <p:cNvPr id="4906" name="Google Shape;4906;p92"/>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92"/>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92"/>
            <p:cNvGrpSpPr/>
            <p:nvPr/>
          </p:nvGrpSpPr>
          <p:grpSpPr>
            <a:xfrm>
              <a:off x="5830645" y="1550500"/>
              <a:ext cx="259692" cy="269909"/>
              <a:chOff x="5830645" y="1550500"/>
              <a:chExt cx="259692" cy="269909"/>
            </a:xfrm>
          </p:grpSpPr>
          <p:sp>
            <p:nvSpPr>
              <p:cNvPr id="4909" name="Google Shape;4909;p92"/>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92"/>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1" name="Google Shape;4911;p92"/>
            <p:cNvGrpSpPr/>
            <p:nvPr/>
          </p:nvGrpSpPr>
          <p:grpSpPr>
            <a:xfrm>
              <a:off x="6101293" y="1550500"/>
              <a:ext cx="259692" cy="269909"/>
              <a:chOff x="6101293" y="1550500"/>
              <a:chExt cx="259692" cy="269909"/>
            </a:xfrm>
          </p:grpSpPr>
          <p:sp>
            <p:nvSpPr>
              <p:cNvPr id="4912" name="Google Shape;4912;p92"/>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92"/>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14" name="Google Shape;4914;p92"/>
          <p:cNvGrpSpPr/>
          <p:nvPr/>
        </p:nvGrpSpPr>
        <p:grpSpPr>
          <a:xfrm>
            <a:off x="723700" y="1861760"/>
            <a:ext cx="697154" cy="679574"/>
            <a:chOff x="2679875" y="2361475"/>
            <a:chExt cx="780425" cy="760575"/>
          </a:xfrm>
        </p:grpSpPr>
        <p:sp>
          <p:nvSpPr>
            <p:cNvPr id="4915" name="Google Shape;4915;p92"/>
            <p:cNvSpPr/>
            <p:nvPr/>
          </p:nvSpPr>
          <p:spPr>
            <a:xfrm>
              <a:off x="2812050" y="236147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92"/>
            <p:cNvSpPr/>
            <p:nvPr/>
          </p:nvSpPr>
          <p:spPr>
            <a:xfrm>
              <a:off x="3082750"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92"/>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92"/>
            <p:cNvSpPr/>
            <p:nvPr/>
          </p:nvSpPr>
          <p:spPr>
            <a:xfrm>
              <a:off x="2679875" y="2645625"/>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92"/>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92"/>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92"/>
          <p:cNvGrpSpPr/>
          <p:nvPr/>
        </p:nvGrpSpPr>
        <p:grpSpPr>
          <a:xfrm>
            <a:off x="3122859" y="971352"/>
            <a:ext cx="735829" cy="684547"/>
            <a:chOff x="3351965" y="1148808"/>
            <a:chExt cx="750770" cy="698375"/>
          </a:xfrm>
        </p:grpSpPr>
        <p:grpSp>
          <p:nvGrpSpPr>
            <p:cNvPr id="4922" name="Google Shape;4922;p92"/>
            <p:cNvGrpSpPr/>
            <p:nvPr/>
          </p:nvGrpSpPr>
          <p:grpSpPr>
            <a:xfrm>
              <a:off x="3586796" y="1148808"/>
              <a:ext cx="294857" cy="286830"/>
              <a:chOff x="3750225" y="1774000"/>
              <a:chExt cx="149575" cy="145525"/>
            </a:xfrm>
          </p:grpSpPr>
          <p:sp>
            <p:nvSpPr>
              <p:cNvPr id="4923" name="Google Shape;4923;p92"/>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92"/>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5" name="Google Shape;4925;p92"/>
            <p:cNvGrpSpPr/>
            <p:nvPr/>
          </p:nvGrpSpPr>
          <p:grpSpPr>
            <a:xfrm>
              <a:off x="3779245" y="1375768"/>
              <a:ext cx="323490" cy="286978"/>
              <a:chOff x="3847850" y="1889150"/>
              <a:chExt cx="164100" cy="145600"/>
            </a:xfrm>
          </p:grpSpPr>
          <p:sp>
            <p:nvSpPr>
              <p:cNvPr id="4926" name="Google Shape;4926;p92"/>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92"/>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8" name="Google Shape;4928;p92"/>
            <p:cNvGrpSpPr/>
            <p:nvPr/>
          </p:nvGrpSpPr>
          <p:grpSpPr>
            <a:xfrm>
              <a:off x="3351965" y="1330435"/>
              <a:ext cx="295449" cy="285401"/>
              <a:chOff x="3631100" y="1866150"/>
              <a:chExt cx="149875" cy="144800"/>
            </a:xfrm>
          </p:grpSpPr>
          <p:sp>
            <p:nvSpPr>
              <p:cNvPr id="4929" name="Google Shape;4929;p92"/>
              <p:cNvSpPr/>
              <p:nvPr/>
            </p:nvSpPr>
            <p:spPr>
              <a:xfrm>
                <a:off x="3631100" y="1866150"/>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92"/>
              <p:cNvSpPr/>
              <p:nvPr/>
            </p:nvSpPr>
            <p:spPr>
              <a:xfrm>
                <a:off x="3654725" y="1907806"/>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1" name="Google Shape;4931;p92"/>
            <p:cNvGrpSpPr/>
            <p:nvPr/>
          </p:nvGrpSpPr>
          <p:grpSpPr>
            <a:xfrm>
              <a:off x="3548208" y="1560352"/>
              <a:ext cx="294808" cy="286830"/>
              <a:chOff x="3730650" y="1982800"/>
              <a:chExt cx="149550" cy="145525"/>
            </a:xfrm>
          </p:grpSpPr>
          <p:sp>
            <p:nvSpPr>
              <p:cNvPr id="4932" name="Google Shape;4932;p92"/>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92"/>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34" name="Google Shape;4934;p92"/>
          <p:cNvGrpSpPr/>
          <p:nvPr/>
        </p:nvGrpSpPr>
        <p:grpSpPr>
          <a:xfrm>
            <a:off x="7624512" y="971306"/>
            <a:ext cx="804565" cy="677795"/>
            <a:chOff x="7636443" y="1204988"/>
            <a:chExt cx="804565" cy="677795"/>
          </a:xfrm>
        </p:grpSpPr>
        <p:grpSp>
          <p:nvGrpSpPr>
            <p:cNvPr id="4935" name="Google Shape;4935;p92"/>
            <p:cNvGrpSpPr/>
            <p:nvPr/>
          </p:nvGrpSpPr>
          <p:grpSpPr>
            <a:xfrm>
              <a:off x="7636443" y="1509705"/>
              <a:ext cx="804565" cy="373078"/>
              <a:chOff x="7636443" y="1509705"/>
              <a:chExt cx="804565" cy="373078"/>
            </a:xfrm>
          </p:grpSpPr>
          <p:sp>
            <p:nvSpPr>
              <p:cNvPr id="4936" name="Google Shape;4936;p92"/>
              <p:cNvSpPr/>
              <p:nvPr/>
            </p:nvSpPr>
            <p:spPr>
              <a:xfrm>
                <a:off x="7636443" y="1509705"/>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92"/>
              <p:cNvSpPr/>
              <p:nvPr/>
            </p:nvSpPr>
            <p:spPr>
              <a:xfrm>
                <a:off x="8398251" y="1667375"/>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8" name="Google Shape;4938;p92"/>
            <p:cNvGrpSpPr/>
            <p:nvPr/>
          </p:nvGrpSpPr>
          <p:grpSpPr>
            <a:xfrm>
              <a:off x="7636443" y="1408133"/>
              <a:ext cx="804565" cy="373078"/>
              <a:chOff x="7636443" y="1408133"/>
              <a:chExt cx="804565" cy="373078"/>
            </a:xfrm>
          </p:grpSpPr>
          <p:sp>
            <p:nvSpPr>
              <p:cNvPr id="4939" name="Google Shape;4939;p92"/>
              <p:cNvSpPr/>
              <p:nvPr/>
            </p:nvSpPr>
            <p:spPr>
              <a:xfrm>
                <a:off x="7636443" y="140813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92"/>
              <p:cNvSpPr/>
              <p:nvPr/>
            </p:nvSpPr>
            <p:spPr>
              <a:xfrm>
                <a:off x="8398251" y="156580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1" name="Google Shape;4941;p92"/>
            <p:cNvGrpSpPr/>
            <p:nvPr/>
          </p:nvGrpSpPr>
          <p:grpSpPr>
            <a:xfrm>
              <a:off x="7636443" y="1306560"/>
              <a:ext cx="804565" cy="373078"/>
              <a:chOff x="7636443" y="1306560"/>
              <a:chExt cx="804565" cy="373078"/>
            </a:xfrm>
          </p:grpSpPr>
          <p:sp>
            <p:nvSpPr>
              <p:cNvPr id="4942" name="Google Shape;4942;p92"/>
              <p:cNvSpPr/>
              <p:nvPr/>
            </p:nvSpPr>
            <p:spPr>
              <a:xfrm>
                <a:off x="7636443" y="1306560"/>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92"/>
              <p:cNvSpPr/>
              <p:nvPr/>
            </p:nvSpPr>
            <p:spPr>
              <a:xfrm>
                <a:off x="8398251" y="1464230"/>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4" name="Google Shape;4944;p92"/>
            <p:cNvGrpSpPr/>
            <p:nvPr/>
          </p:nvGrpSpPr>
          <p:grpSpPr>
            <a:xfrm>
              <a:off x="7636443" y="1204988"/>
              <a:ext cx="804565" cy="373078"/>
              <a:chOff x="7636443" y="1204988"/>
              <a:chExt cx="804565" cy="373078"/>
            </a:xfrm>
          </p:grpSpPr>
          <p:sp>
            <p:nvSpPr>
              <p:cNvPr id="4945" name="Google Shape;4945;p92"/>
              <p:cNvSpPr/>
              <p:nvPr/>
            </p:nvSpPr>
            <p:spPr>
              <a:xfrm>
                <a:off x="7636443" y="1204988"/>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92"/>
              <p:cNvSpPr/>
              <p:nvPr/>
            </p:nvSpPr>
            <p:spPr>
              <a:xfrm>
                <a:off x="8398251" y="1362658"/>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47" name="Google Shape;4947;p92"/>
          <p:cNvGrpSpPr/>
          <p:nvPr/>
        </p:nvGrpSpPr>
        <p:grpSpPr>
          <a:xfrm>
            <a:off x="4963358" y="1878721"/>
            <a:ext cx="661339" cy="661188"/>
            <a:chOff x="3990000" y="975400"/>
            <a:chExt cx="3934200" cy="3933300"/>
          </a:xfrm>
        </p:grpSpPr>
        <p:sp>
          <p:nvSpPr>
            <p:cNvPr id="4948" name="Google Shape;4948;p92"/>
            <p:cNvSpPr/>
            <p:nvPr/>
          </p:nvSpPr>
          <p:spPr>
            <a:xfrm>
              <a:off x="3990000" y="975400"/>
              <a:ext cx="3934200" cy="39333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92"/>
            <p:cNvSpPr/>
            <p:nvPr/>
          </p:nvSpPr>
          <p:spPr>
            <a:xfrm>
              <a:off x="4346550" y="1331800"/>
              <a:ext cx="3221100" cy="32205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92"/>
            <p:cNvSpPr/>
            <p:nvPr/>
          </p:nvSpPr>
          <p:spPr>
            <a:xfrm>
              <a:off x="4786800" y="1771750"/>
              <a:ext cx="2340600" cy="2340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92"/>
            <p:cNvSpPr/>
            <p:nvPr/>
          </p:nvSpPr>
          <p:spPr>
            <a:xfrm>
              <a:off x="5218650" y="2203450"/>
              <a:ext cx="1476900" cy="14772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2" name="Google Shape;4952;p92"/>
          <p:cNvGrpSpPr/>
          <p:nvPr/>
        </p:nvGrpSpPr>
        <p:grpSpPr>
          <a:xfrm>
            <a:off x="6607006" y="1857359"/>
            <a:ext cx="868881" cy="684241"/>
            <a:chOff x="6598259" y="2078634"/>
            <a:chExt cx="868881" cy="684241"/>
          </a:xfrm>
        </p:grpSpPr>
        <p:sp>
          <p:nvSpPr>
            <p:cNvPr id="4953" name="Google Shape;4953;p92"/>
            <p:cNvSpPr/>
            <p:nvPr/>
          </p:nvSpPr>
          <p:spPr>
            <a:xfrm>
              <a:off x="7165957" y="2159753"/>
              <a:ext cx="286185" cy="107120"/>
            </a:xfrm>
            <a:custGeom>
              <a:avLst/>
              <a:gdLst/>
              <a:ahLst/>
              <a:cxnLst/>
              <a:rect l="l" t="t" r="r" b="b"/>
              <a:pathLst>
                <a:path w="48506" h="18156" extrusionOk="0">
                  <a:moveTo>
                    <a:pt x="1" y="1"/>
                  </a:moveTo>
                  <a:lnTo>
                    <a:pt x="1" y="18156"/>
                  </a:lnTo>
                  <a:lnTo>
                    <a:pt x="48506" y="18156"/>
                  </a:lnTo>
                  <a:lnTo>
                    <a:pt x="48506"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92"/>
            <p:cNvSpPr/>
            <p:nvPr/>
          </p:nvSpPr>
          <p:spPr>
            <a:xfrm>
              <a:off x="7085764" y="2536793"/>
              <a:ext cx="349475" cy="107120"/>
            </a:xfrm>
            <a:custGeom>
              <a:avLst/>
              <a:gdLst/>
              <a:ahLst/>
              <a:cxnLst/>
              <a:rect l="l" t="t" r="r" b="b"/>
              <a:pathLst>
                <a:path w="59233" h="18156" extrusionOk="0">
                  <a:moveTo>
                    <a:pt x="1" y="1"/>
                  </a:moveTo>
                  <a:lnTo>
                    <a:pt x="1" y="18156"/>
                  </a:lnTo>
                  <a:lnTo>
                    <a:pt x="59233" y="18156"/>
                  </a:lnTo>
                  <a:lnTo>
                    <a:pt x="59233" y="1"/>
                  </a:ln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92"/>
            <p:cNvSpPr/>
            <p:nvPr/>
          </p:nvSpPr>
          <p:spPr>
            <a:xfrm>
              <a:off x="6598259" y="2195183"/>
              <a:ext cx="271241" cy="107120"/>
            </a:xfrm>
            <a:custGeom>
              <a:avLst/>
              <a:gdLst/>
              <a:ahLst/>
              <a:cxnLst/>
              <a:rect l="l" t="t" r="r" b="b"/>
              <a:pathLst>
                <a:path w="45973" h="18156" extrusionOk="0">
                  <a:moveTo>
                    <a:pt x="1" y="0"/>
                  </a:moveTo>
                  <a:lnTo>
                    <a:pt x="1" y="18156"/>
                  </a:lnTo>
                  <a:lnTo>
                    <a:pt x="45972" y="18156"/>
                  </a:lnTo>
                  <a:lnTo>
                    <a:pt x="45972" y="0"/>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92"/>
            <p:cNvSpPr/>
            <p:nvPr/>
          </p:nvSpPr>
          <p:spPr>
            <a:xfrm>
              <a:off x="6604064" y="2370778"/>
              <a:ext cx="358696" cy="107126"/>
            </a:xfrm>
            <a:custGeom>
              <a:avLst/>
              <a:gdLst/>
              <a:ahLst/>
              <a:cxnLst/>
              <a:rect l="l" t="t" r="r" b="b"/>
              <a:pathLst>
                <a:path w="60796" h="18157" extrusionOk="0">
                  <a:moveTo>
                    <a:pt x="0" y="1"/>
                  </a:moveTo>
                  <a:lnTo>
                    <a:pt x="0" y="18156"/>
                  </a:lnTo>
                  <a:lnTo>
                    <a:pt x="60796" y="18156"/>
                  </a:lnTo>
                  <a:lnTo>
                    <a:pt x="60796" y="1"/>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92"/>
            <p:cNvSpPr/>
            <p:nvPr/>
          </p:nvSpPr>
          <p:spPr>
            <a:xfrm>
              <a:off x="6645158" y="2545743"/>
              <a:ext cx="358696" cy="109044"/>
            </a:xfrm>
            <a:custGeom>
              <a:avLst/>
              <a:gdLst/>
              <a:ahLst/>
              <a:cxnLst/>
              <a:rect l="l" t="t" r="r" b="b"/>
              <a:pathLst>
                <a:path w="60796" h="18482" extrusionOk="0">
                  <a:moveTo>
                    <a:pt x="1" y="0"/>
                  </a:moveTo>
                  <a:lnTo>
                    <a:pt x="1" y="18482"/>
                  </a:lnTo>
                  <a:lnTo>
                    <a:pt x="60796" y="18482"/>
                  </a:lnTo>
                  <a:lnTo>
                    <a:pt x="60796" y="0"/>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92"/>
            <p:cNvSpPr/>
            <p:nvPr/>
          </p:nvSpPr>
          <p:spPr>
            <a:xfrm>
              <a:off x="7155838" y="2352960"/>
              <a:ext cx="311302" cy="107120"/>
            </a:xfrm>
            <a:custGeom>
              <a:avLst/>
              <a:gdLst/>
              <a:ahLst/>
              <a:cxnLst/>
              <a:rect l="l" t="t" r="r" b="b"/>
              <a:pathLst>
                <a:path w="52763" h="18156" extrusionOk="0">
                  <a:moveTo>
                    <a:pt x="0" y="0"/>
                  </a:moveTo>
                  <a:lnTo>
                    <a:pt x="0" y="18155"/>
                  </a:lnTo>
                  <a:lnTo>
                    <a:pt x="52763" y="18155"/>
                  </a:lnTo>
                  <a:lnTo>
                    <a:pt x="52763" y="0"/>
                  </a:ln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9" name="Google Shape;4959;p92"/>
            <p:cNvGrpSpPr/>
            <p:nvPr/>
          </p:nvGrpSpPr>
          <p:grpSpPr>
            <a:xfrm>
              <a:off x="6808175" y="2078634"/>
              <a:ext cx="452229" cy="684241"/>
              <a:chOff x="6808175" y="2078634"/>
              <a:chExt cx="452229" cy="684241"/>
            </a:xfrm>
          </p:grpSpPr>
          <p:sp>
            <p:nvSpPr>
              <p:cNvPr id="4960" name="Google Shape;4960;p92"/>
              <p:cNvSpPr/>
              <p:nvPr/>
            </p:nvSpPr>
            <p:spPr>
              <a:xfrm>
                <a:off x="7165957" y="2159753"/>
                <a:ext cx="94447" cy="107120"/>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92"/>
              <p:cNvSpPr/>
              <p:nvPr/>
            </p:nvSpPr>
            <p:spPr>
              <a:xfrm>
                <a:off x="7085764" y="2536793"/>
                <a:ext cx="61100" cy="107120"/>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92"/>
              <p:cNvSpPr/>
              <p:nvPr/>
            </p:nvSpPr>
            <p:spPr>
              <a:xfrm>
                <a:off x="6808175" y="2195183"/>
                <a:ext cx="61325" cy="107120"/>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92"/>
              <p:cNvSpPr/>
              <p:nvPr/>
            </p:nvSpPr>
            <p:spPr>
              <a:xfrm>
                <a:off x="6820441" y="2370778"/>
                <a:ext cx="142320" cy="10712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92"/>
              <p:cNvSpPr/>
              <p:nvPr/>
            </p:nvSpPr>
            <p:spPr>
              <a:xfrm>
                <a:off x="6929774" y="2545743"/>
                <a:ext cx="74092" cy="109044"/>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92"/>
              <p:cNvSpPr/>
              <p:nvPr/>
            </p:nvSpPr>
            <p:spPr>
              <a:xfrm>
                <a:off x="7155838" y="2352960"/>
                <a:ext cx="98377" cy="107120"/>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6" name="Google Shape;4966;p92"/>
              <p:cNvGrpSpPr/>
              <p:nvPr/>
            </p:nvGrpSpPr>
            <p:grpSpPr>
              <a:xfrm>
                <a:off x="6821586" y="2078634"/>
                <a:ext cx="426871" cy="684241"/>
                <a:chOff x="6821586" y="2078634"/>
                <a:chExt cx="426871" cy="684241"/>
              </a:xfrm>
            </p:grpSpPr>
            <p:grpSp>
              <p:nvGrpSpPr>
                <p:cNvPr id="4967" name="Google Shape;4967;p92"/>
                <p:cNvGrpSpPr/>
                <p:nvPr/>
              </p:nvGrpSpPr>
              <p:grpSpPr>
                <a:xfrm>
                  <a:off x="6821586" y="2078634"/>
                  <a:ext cx="426871" cy="684241"/>
                  <a:chOff x="6821586" y="2078634"/>
                  <a:chExt cx="426871" cy="684241"/>
                </a:xfrm>
              </p:grpSpPr>
              <p:sp>
                <p:nvSpPr>
                  <p:cNvPr id="4968" name="Google Shape;4968;p92"/>
                  <p:cNvSpPr/>
                  <p:nvPr/>
                </p:nvSpPr>
                <p:spPr>
                  <a:xfrm>
                    <a:off x="6990036" y="2693797"/>
                    <a:ext cx="89963" cy="69077"/>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92"/>
                  <p:cNvSpPr/>
                  <p:nvPr/>
                </p:nvSpPr>
                <p:spPr>
                  <a:xfrm>
                    <a:off x="6968649" y="2671926"/>
                    <a:ext cx="132738" cy="72712"/>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92"/>
                  <p:cNvSpPr/>
                  <p:nvPr/>
                </p:nvSpPr>
                <p:spPr>
                  <a:xfrm>
                    <a:off x="6968649" y="2679891"/>
                    <a:ext cx="132738" cy="6474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92"/>
                  <p:cNvSpPr/>
                  <p:nvPr/>
                </p:nvSpPr>
                <p:spPr>
                  <a:xfrm>
                    <a:off x="6969091" y="2693467"/>
                    <a:ext cx="131729" cy="11765"/>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92"/>
                  <p:cNvSpPr/>
                  <p:nvPr/>
                </p:nvSpPr>
                <p:spPr>
                  <a:xfrm>
                    <a:off x="6821586" y="2078634"/>
                    <a:ext cx="426871" cy="544694"/>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92"/>
                  <p:cNvSpPr/>
                  <p:nvPr/>
                </p:nvSpPr>
                <p:spPr>
                  <a:xfrm>
                    <a:off x="6984514" y="2448953"/>
                    <a:ext cx="101008" cy="164409"/>
                  </a:xfrm>
                  <a:custGeom>
                    <a:avLst/>
                    <a:gdLst/>
                    <a:ahLst/>
                    <a:cxnLst/>
                    <a:rect l="l" t="t" r="r" b="b"/>
                    <a:pathLst>
                      <a:path w="17120" h="27866" extrusionOk="0">
                        <a:moveTo>
                          <a:pt x="1" y="0"/>
                        </a:moveTo>
                        <a:lnTo>
                          <a:pt x="4920" y="27866"/>
                        </a:lnTo>
                        <a:lnTo>
                          <a:pt x="12200" y="27866"/>
                        </a:lnTo>
                        <a:lnTo>
                          <a:pt x="17120" y="0"/>
                        </a:lnTo>
                        <a:close/>
                      </a:path>
                    </a:pathLst>
                  </a:custGeom>
                  <a:solidFill>
                    <a:srgbClr val="ED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92"/>
                  <p:cNvSpPr/>
                  <p:nvPr/>
                </p:nvSpPr>
                <p:spPr>
                  <a:xfrm>
                    <a:off x="6984514" y="2448953"/>
                    <a:ext cx="101008" cy="140963"/>
                  </a:xfrm>
                  <a:custGeom>
                    <a:avLst/>
                    <a:gdLst/>
                    <a:ahLst/>
                    <a:cxnLst/>
                    <a:rect l="l" t="t" r="r" b="b"/>
                    <a:pathLst>
                      <a:path w="17120" h="23892" extrusionOk="0">
                        <a:moveTo>
                          <a:pt x="1" y="0"/>
                        </a:moveTo>
                        <a:lnTo>
                          <a:pt x="4218" y="23891"/>
                        </a:lnTo>
                        <a:lnTo>
                          <a:pt x="12902" y="23891"/>
                        </a:lnTo>
                        <a:lnTo>
                          <a:pt x="1712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92"/>
                  <p:cNvSpPr/>
                  <p:nvPr/>
                </p:nvSpPr>
                <p:spPr>
                  <a:xfrm>
                    <a:off x="7012451" y="2607162"/>
                    <a:ext cx="45141" cy="6201"/>
                  </a:xfrm>
                  <a:custGeom>
                    <a:avLst/>
                    <a:gdLst/>
                    <a:ahLst/>
                    <a:cxnLst/>
                    <a:rect l="l" t="t" r="r" b="b"/>
                    <a:pathLst>
                      <a:path w="7651" h="1051" extrusionOk="0">
                        <a:moveTo>
                          <a:pt x="0" y="1"/>
                        </a:moveTo>
                        <a:lnTo>
                          <a:pt x="185" y="1051"/>
                        </a:lnTo>
                        <a:lnTo>
                          <a:pt x="7465" y="1051"/>
                        </a:lnTo>
                        <a:lnTo>
                          <a:pt x="76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92"/>
                  <p:cNvSpPr/>
                  <p:nvPr/>
                </p:nvSpPr>
                <p:spPr>
                  <a:xfrm>
                    <a:off x="6968649" y="2664244"/>
                    <a:ext cx="132738" cy="25199"/>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92"/>
                  <p:cNvSpPr/>
                  <p:nvPr/>
                </p:nvSpPr>
                <p:spPr>
                  <a:xfrm>
                    <a:off x="6968649" y="2667389"/>
                    <a:ext cx="132738" cy="11776"/>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92"/>
                  <p:cNvSpPr/>
                  <p:nvPr/>
                </p:nvSpPr>
                <p:spPr>
                  <a:xfrm>
                    <a:off x="6963510" y="2683549"/>
                    <a:ext cx="143022" cy="11776"/>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92"/>
                  <p:cNvSpPr/>
                  <p:nvPr/>
                </p:nvSpPr>
                <p:spPr>
                  <a:xfrm>
                    <a:off x="6968649" y="2642639"/>
                    <a:ext cx="132738" cy="25199"/>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92"/>
                  <p:cNvSpPr/>
                  <p:nvPr/>
                </p:nvSpPr>
                <p:spPr>
                  <a:xfrm>
                    <a:off x="6968649" y="2643990"/>
                    <a:ext cx="132738" cy="11776"/>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92"/>
                  <p:cNvSpPr/>
                  <p:nvPr/>
                </p:nvSpPr>
                <p:spPr>
                  <a:xfrm>
                    <a:off x="6963510" y="2660156"/>
                    <a:ext cx="143022" cy="11776"/>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92"/>
                  <p:cNvSpPr/>
                  <p:nvPr/>
                </p:nvSpPr>
                <p:spPr>
                  <a:xfrm>
                    <a:off x="6968649" y="2617451"/>
                    <a:ext cx="132738" cy="25193"/>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92"/>
                  <p:cNvSpPr/>
                  <p:nvPr/>
                </p:nvSpPr>
                <p:spPr>
                  <a:xfrm>
                    <a:off x="6968649" y="2620590"/>
                    <a:ext cx="132738" cy="11782"/>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92"/>
                  <p:cNvSpPr/>
                  <p:nvPr/>
                </p:nvSpPr>
                <p:spPr>
                  <a:xfrm>
                    <a:off x="6963510" y="2613357"/>
                    <a:ext cx="143022" cy="11765"/>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92"/>
                  <p:cNvSpPr/>
                  <p:nvPr/>
                </p:nvSpPr>
                <p:spPr>
                  <a:xfrm>
                    <a:off x="6850372" y="2107302"/>
                    <a:ext cx="369293" cy="477399"/>
                  </a:xfrm>
                  <a:custGeom>
                    <a:avLst/>
                    <a:gdLst/>
                    <a:ahLst/>
                    <a:cxnLst/>
                    <a:rect l="l" t="t" r="r" b="b"/>
                    <a:pathLst>
                      <a:path w="62592" h="80915" extrusionOk="0">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92"/>
                  <p:cNvSpPr/>
                  <p:nvPr/>
                </p:nvSpPr>
                <p:spPr>
                  <a:xfrm>
                    <a:off x="6963510" y="2636756"/>
                    <a:ext cx="143022" cy="11776"/>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7" name="Google Shape;4987;p92"/>
                <p:cNvSpPr/>
                <p:nvPr/>
              </p:nvSpPr>
              <p:spPr>
                <a:xfrm>
                  <a:off x="7046588" y="2275942"/>
                  <a:ext cx="173076" cy="113894"/>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92"/>
                <p:cNvSpPr/>
                <p:nvPr/>
              </p:nvSpPr>
              <p:spPr>
                <a:xfrm>
                  <a:off x="7046588" y="2107680"/>
                  <a:ext cx="168811" cy="145128"/>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92"/>
                <p:cNvSpPr/>
                <p:nvPr/>
              </p:nvSpPr>
              <p:spPr>
                <a:xfrm>
                  <a:off x="6850372" y="2275942"/>
                  <a:ext cx="173082" cy="113894"/>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92"/>
                <p:cNvSpPr/>
                <p:nvPr/>
              </p:nvSpPr>
              <p:spPr>
                <a:xfrm>
                  <a:off x="6882243" y="2412957"/>
                  <a:ext cx="141211" cy="171743"/>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92"/>
                <p:cNvSpPr/>
                <p:nvPr/>
              </p:nvSpPr>
              <p:spPr>
                <a:xfrm>
                  <a:off x="6854637" y="2107680"/>
                  <a:ext cx="168817" cy="145128"/>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92"/>
                <p:cNvSpPr/>
                <p:nvPr/>
              </p:nvSpPr>
              <p:spPr>
                <a:xfrm>
                  <a:off x="7046588" y="2412957"/>
                  <a:ext cx="141205" cy="171743"/>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993" name="Google Shape;4993;p92"/>
          <p:cNvGrpSpPr/>
          <p:nvPr/>
        </p:nvGrpSpPr>
        <p:grpSpPr>
          <a:xfrm>
            <a:off x="5780173" y="1862968"/>
            <a:ext cx="671358" cy="671358"/>
            <a:chOff x="6535625" y="760425"/>
            <a:chExt cx="1665900" cy="1665900"/>
          </a:xfrm>
        </p:grpSpPr>
        <p:sp>
          <p:nvSpPr>
            <p:cNvPr id="4994" name="Google Shape;4994;p92"/>
            <p:cNvSpPr/>
            <p:nvPr/>
          </p:nvSpPr>
          <p:spPr>
            <a:xfrm>
              <a:off x="6535625" y="760425"/>
              <a:ext cx="1665900" cy="16659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92"/>
            <p:cNvSpPr/>
            <p:nvPr/>
          </p:nvSpPr>
          <p:spPr>
            <a:xfrm>
              <a:off x="6713675" y="1116525"/>
              <a:ext cx="1309800" cy="13098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92"/>
            <p:cNvSpPr/>
            <p:nvPr/>
          </p:nvSpPr>
          <p:spPr>
            <a:xfrm>
              <a:off x="6831275" y="1351725"/>
              <a:ext cx="1074600" cy="1074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92"/>
            <p:cNvSpPr/>
            <p:nvPr/>
          </p:nvSpPr>
          <p:spPr>
            <a:xfrm>
              <a:off x="6942425" y="1574025"/>
              <a:ext cx="852300" cy="852300"/>
            </a:xfrm>
            <a:prstGeom prst="ellipse">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8" name="Google Shape;4998;p92"/>
          <p:cNvGrpSpPr/>
          <p:nvPr/>
        </p:nvGrpSpPr>
        <p:grpSpPr>
          <a:xfrm>
            <a:off x="716989" y="3531368"/>
            <a:ext cx="1340789" cy="640830"/>
            <a:chOff x="238125" y="1151100"/>
            <a:chExt cx="7139450" cy="3412300"/>
          </a:xfrm>
        </p:grpSpPr>
        <p:sp>
          <p:nvSpPr>
            <p:cNvPr id="4999" name="Google Shape;4999;p92"/>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92"/>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92"/>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92"/>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92"/>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92"/>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92"/>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92"/>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92"/>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92"/>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92"/>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92"/>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92"/>
          <p:cNvGrpSpPr/>
          <p:nvPr/>
        </p:nvGrpSpPr>
        <p:grpSpPr>
          <a:xfrm>
            <a:off x="5584212" y="2734649"/>
            <a:ext cx="985357" cy="585764"/>
            <a:chOff x="5145061" y="2881789"/>
            <a:chExt cx="1107641" cy="658458"/>
          </a:xfrm>
        </p:grpSpPr>
        <p:grpSp>
          <p:nvGrpSpPr>
            <p:cNvPr id="5012" name="Google Shape;5012;p92"/>
            <p:cNvGrpSpPr/>
            <p:nvPr/>
          </p:nvGrpSpPr>
          <p:grpSpPr>
            <a:xfrm>
              <a:off x="5722989" y="3244587"/>
              <a:ext cx="529713" cy="295659"/>
              <a:chOff x="5722989" y="3244587"/>
              <a:chExt cx="529713" cy="295659"/>
            </a:xfrm>
          </p:grpSpPr>
          <p:sp>
            <p:nvSpPr>
              <p:cNvPr id="5013" name="Google Shape;5013;p92"/>
              <p:cNvSpPr/>
              <p:nvPr/>
            </p:nvSpPr>
            <p:spPr>
              <a:xfrm>
                <a:off x="5722989" y="3244587"/>
                <a:ext cx="341346" cy="295659"/>
              </a:xfrm>
              <a:custGeom>
                <a:avLst/>
                <a:gdLst/>
                <a:ahLst/>
                <a:cxnLst/>
                <a:rect l="l" t="t" r="r" b="b"/>
                <a:pathLst>
                  <a:path w="2576195" h="2231390" extrusionOk="0">
                    <a:moveTo>
                      <a:pt x="1288021" y="0"/>
                    </a:moveTo>
                    <a:lnTo>
                      <a:pt x="0" y="2230932"/>
                    </a:lnTo>
                    <a:lnTo>
                      <a:pt x="2576042" y="2230932"/>
                    </a:lnTo>
                    <a:lnTo>
                      <a:pt x="1288021" y="0"/>
                    </a:lnTo>
                    <a:close/>
                  </a:path>
                </a:pathLst>
              </a:custGeom>
              <a:solidFill>
                <a:srgbClr val="869FB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014" name="Google Shape;5014;p92"/>
              <p:cNvSpPr/>
              <p:nvPr/>
            </p:nvSpPr>
            <p:spPr>
              <a:xfrm>
                <a:off x="6035543" y="3298113"/>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869FB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015" name="Google Shape;5015;p92"/>
            <p:cNvGrpSpPr/>
            <p:nvPr/>
          </p:nvGrpSpPr>
          <p:grpSpPr>
            <a:xfrm>
              <a:off x="5145061" y="3244587"/>
              <a:ext cx="536807" cy="295659"/>
              <a:chOff x="5145061" y="3244587"/>
              <a:chExt cx="536807" cy="295659"/>
            </a:xfrm>
          </p:grpSpPr>
          <p:sp>
            <p:nvSpPr>
              <p:cNvPr id="5016" name="Google Shape;5016;p92"/>
              <p:cNvSpPr/>
              <p:nvPr/>
            </p:nvSpPr>
            <p:spPr>
              <a:xfrm>
                <a:off x="5340522" y="3244587"/>
                <a:ext cx="341346" cy="295659"/>
              </a:xfrm>
              <a:custGeom>
                <a:avLst/>
                <a:gdLst/>
                <a:ahLst/>
                <a:cxnLst/>
                <a:rect l="l" t="t" r="r" b="b"/>
                <a:pathLst>
                  <a:path w="2576195" h="2231390" extrusionOk="0">
                    <a:moveTo>
                      <a:pt x="1288034" y="0"/>
                    </a:moveTo>
                    <a:lnTo>
                      <a:pt x="0" y="2230920"/>
                    </a:lnTo>
                    <a:lnTo>
                      <a:pt x="2576055" y="2230920"/>
                    </a:lnTo>
                    <a:lnTo>
                      <a:pt x="1288034" y="0"/>
                    </a:lnTo>
                    <a:close/>
                  </a:path>
                </a:pathLst>
              </a:custGeom>
              <a:solidFill>
                <a:srgbClr val="5F7D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017" name="Google Shape;5017;p92"/>
              <p:cNvSpPr/>
              <p:nvPr/>
            </p:nvSpPr>
            <p:spPr>
              <a:xfrm flipH="1">
                <a:off x="5145061" y="3298599"/>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5F7D9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018" name="Google Shape;5018;p92"/>
            <p:cNvGrpSpPr/>
            <p:nvPr/>
          </p:nvGrpSpPr>
          <p:grpSpPr>
            <a:xfrm>
              <a:off x="5341327" y="2898245"/>
              <a:ext cx="532309" cy="614891"/>
              <a:chOff x="5341327" y="2898245"/>
              <a:chExt cx="532309" cy="614891"/>
            </a:xfrm>
          </p:grpSpPr>
          <p:sp>
            <p:nvSpPr>
              <p:cNvPr id="5019" name="Google Shape;5019;p92"/>
              <p:cNvSpPr/>
              <p:nvPr/>
            </p:nvSpPr>
            <p:spPr>
              <a:xfrm>
                <a:off x="5532290" y="3217476"/>
                <a:ext cx="341346" cy="295659"/>
              </a:xfrm>
              <a:custGeom>
                <a:avLst/>
                <a:gdLst/>
                <a:ahLst/>
                <a:cxnLst/>
                <a:rect l="l" t="t" r="r" b="b"/>
                <a:pathLst>
                  <a:path w="2576195" h="2231390" extrusionOk="0">
                    <a:moveTo>
                      <a:pt x="2576042" y="0"/>
                    </a:moveTo>
                    <a:lnTo>
                      <a:pt x="0" y="0"/>
                    </a:lnTo>
                    <a:lnTo>
                      <a:pt x="1288021" y="2230920"/>
                    </a:lnTo>
                    <a:lnTo>
                      <a:pt x="2576042" y="0"/>
                    </a:lnTo>
                    <a:close/>
                  </a:path>
                </a:pathLst>
              </a:custGeom>
              <a:solidFill>
                <a:srgbClr val="E3E9E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020" name="Google Shape;5020;p92"/>
              <p:cNvSpPr/>
              <p:nvPr/>
            </p:nvSpPr>
            <p:spPr>
              <a:xfrm flipH="1">
                <a:off x="5341327" y="2898245"/>
                <a:ext cx="217159" cy="33450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E3E9E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021" name="Google Shape;5021;p92"/>
            <p:cNvGrpSpPr/>
            <p:nvPr/>
          </p:nvGrpSpPr>
          <p:grpSpPr>
            <a:xfrm>
              <a:off x="5532290" y="2881789"/>
              <a:ext cx="620516" cy="305456"/>
              <a:chOff x="5532290" y="2881789"/>
              <a:chExt cx="620516" cy="305456"/>
            </a:xfrm>
          </p:grpSpPr>
          <p:sp>
            <p:nvSpPr>
              <p:cNvPr id="5022" name="Google Shape;5022;p92"/>
              <p:cNvSpPr/>
              <p:nvPr/>
            </p:nvSpPr>
            <p:spPr>
              <a:xfrm>
                <a:off x="5532290" y="2891586"/>
                <a:ext cx="341346" cy="295659"/>
              </a:xfrm>
              <a:custGeom>
                <a:avLst/>
                <a:gdLst/>
                <a:ahLst/>
                <a:cxnLst/>
                <a:rect l="l" t="t" r="r" b="b"/>
                <a:pathLst>
                  <a:path w="2576195" h="2231390" extrusionOk="0">
                    <a:moveTo>
                      <a:pt x="1288021" y="0"/>
                    </a:moveTo>
                    <a:lnTo>
                      <a:pt x="0" y="2230920"/>
                    </a:lnTo>
                    <a:lnTo>
                      <a:pt x="2576042" y="2230920"/>
                    </a:lnTo>
                    <a:lnTo>
                      <a:pt x="1288021" y="0"/>
                    </a:lnTo>
                    <a:close/>
                  </a:path>
                </a:pathLst>
              </a:custGeom>
              <a:solidFill>
                <a:srgbClr val="435D7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023" name="Google Shape;5023;p92"/>
              <p:cNvSpPr/>
              <p:nvPr/>
            </p:nvSpPr>
            <p:spPr>
              <a:xfrm>
                <a:off x="5837311" y="2881789"/>
                <a:ext cx="315495" cy="288369"/>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435D7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grpSp>
        <p:nvGrpSpPr>
          <p:cNvPr id="5024" name="Google Shape;5024;p92"/>
          <p:cNvGrpSpPr/>
          <p:nvPr/>
        </p:nvGrpSpPr>
        <p:grpSpPr>
          <a:xfrm>
            <a:off x="8163135" y="3526707"/>
            <a:ext cx="269068" cy="645491"/>
            <a:chOff x="7026852" y="3311869"/>
            <a:chExt cx="434331" cy="1041954"/>
          </a:xfrm>
        </p:grpSpPr>
        <p:sp>
          <p:nvSpPr>
            <p:cNvPr id="5025" name="Google Shape;5025;p92"/>
            <p:cNvSpPr/>
            <p:nvPr/>
          </p:nvSpPr>
          <p:spPr>
            <a:xfrm>
              <a:off x="7026852" y="3311869"/>
              <a:ext cx="434331" cy="847405"/>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92"/>
            <p:cNvSpPr/>
            <p:nvPr/>
          </p:nvSpPr>
          <p:spPr>
            <a:xfrm>
              <a:off x="7082395" y="3359392"/>
              <a:ext cx="323321" cy="32332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92"/>
            <p:cNvSpPr/>
            <p:nvPr/>
          </p:nvSpPr>
          <p:spPr>
            <a:xfrm>
              <a:off x="7026852" y="4159239"/>
              <a:ext cx="434331" cy="194585"/>
            </a:xfrm>
            <a:custGeom>
              <a:avLst/>
              <a:gdLst/>
              <a:ahLst/>
              <a:cxnLst/>
              <a:rect l="l" t="t" r="r" b="b"/>
              <a:pathLst>
                <a:path w="16734" h="7497" extrusionOk="0">
                  <a:moveTo>
                    <a:pt x="1" y="1"/>
                  </a:moveTo>
                  <a:lnTo>
                    <a:pt x="8369" y="7496"/>
                  </a:lnTo>
                  <a:lnTo>
                    <a:pt x="1673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8" name="Google Shape;5028;p92"/>
          <p:cNvGrpSpPr/>
          <p:nvPr/>
        </p:nvGrpSpPr>
        <p:grpSpPr>
          <a:xfrm>
            <a:off x="6179716" y="3565945"/>
            <a:ext cx="293882" cy="293836"/>
            <a:chOff x="4873519" y="3311869"/>
            <a:chExt cx="499374" cy="499296"/>
          </a:xfrm>
        </p:grpSpPr>
        <p:sp>
          <p:nvSpPr>
            <p:cNvPr id="5029" name="Google Shape;5029;p92"/>
            <p:cNvSpPr/>
            <p:nvPr/>
          </p:nvSpPr>
          <p:spPr>
            <a:xfrm>
              <a:off x="4873519" y="3311869"/>
              <a:ext cx="499374" cy="499296"/>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92"/>
            <p:cNvSpPr/>
            <p:nvPr/>
          </p:nvSpPr>
          <p:spPr>
            <a:xfrm>
              <a:off x="4894620" y="3329830"/>
              <a:ext cx="202112" cy="182386"/>
            </a:xfrm>
            <a:custGeom>
              <a:avLst/>
              <a:gdLst/>
              <a:ahLst/>
              <a:cxnLst/>
              <a:rect l="l" t="t" r="r" b="b"/>
              <a:pathLst>
                <a:path w="7787" h="7027" extrusionOk="0">
                  <a:moveTo>
                    <a:pt x="0" y="1"/>
                  </a:moveTo>
                  <a:lnTo>
                    <a:pt x="0" y="7026"/>
                  </a:lnTo>
                  <a:lnTo>
                    <a:pt x="7787"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1" name="Google Shape;5031;p92"/>
          <p:cNvGrpSpPr/>
          <p:nvPr/>
        </p:nvGrpSpPr>
        <p:grpSpPr>
          <a:xfrm>
            <a:off x="6179716" y="3878316"/>
            <a:ext cx="293882" cy="293882"/>
            <a:chOff x="4873519" y="3875839"/>
            <a:chExt cx="499374" cy="499374"/>
          </a:xfrm>
        </p:grpSpPr>
        <p:sp>
          <p:nvSpPr>
            <p:cNvPr id="5032" name="Google Shape;5032;p92"/>
            <p:cNvSpPr/>
            <p:nvPr/>
          </p:nvSpPr>
          <p:spPr>
            <a:xfrm>
              <a:off x="4873519" y="3875839"/>
              <a:ext cx="499374" cy="499374"/>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92"/>
            <p:cNvSpPr/>
            <p:nvPr/>
          </p:nvSpPr>
          <p:spPr>
            <a:xfrm>
              <a:off x="4894620" y="3893826"/>
              <a:ext cx="202112" cy="182360"/>
            </a:xfrm>
            <a:custGeom>
              <a:avLst/>
              <a:gdLst/>
              <a:ahLst/>
              <a:cxnLst/>
              <a:rect l="l" t="t" r="r" b="b"/>
              <a:pathLst>
                <a:path w="7787" h="7026" extrusionOk="0">
                  <a:moveTo>
                    <a:pt x="0" y="0"/>
                  </a:moveTo>
                  <a:lnTo>
                    <a:pt x="0" y="7026"/>
                  </a:lnTo>
                  <a:lnTo>
                    <a:pt x="7787"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4" name="Google Shape;5034;p92"/>
          <p:cNvGrpSpPr/>
          <p:nvPr/>
        </p:nvGrpSpPr>
        <p:grpSpPr>
          <a:xfrm>
            <a:off x="2410244" y="1850269"/>
            <a:ext cx="698104" cy="698208"/>
            <a:chOff x="2565073" y="2075876"/>
            <a:chExt cx="672482" cy="672518"/>
          </a:xfrm>
        </p:grpSpPr>
        <p:sp>
          <p:nvSpPr>
            <p:cNvPr id="5035" name="Google Shape;5035;p92"/>
            <p:cNvSpPr/>
            <p:nvPr/>
          </p:nvSpPr>
          <p:spPr>
            <a:xfrm>
              <a:off x="2642193" y="2530650"/>
              <a:ext cx="419588" cy="217743"/>
            </a:xfrm>
            <a:custGeom>
              <a:avLst/>
              <a:gdLst/>
              <a:ahLst/>
              <a:cxnLst/>
              <a:rect l="l" t="t" r="r" b="b"/>
              <a:pathLst>
                <a:path w="130611" h="67780" extrusionOk="0">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92"/>
            <p:cNvSpPr/>
            <p:nvPr/>
          </p:nvSpPr>
          <p:spPr>
            <a:xfrm>
              <a:off x="2910083" y="2420918"/>
              <a:ext cx="327379" cy="312727"/>
            </a:xfrm>
            <a:custGeom>
              <a:avLst/>
              <a:gdLst/>
              <a:ahLst/>
              <a:cxnLst/>
              <a:rect l="l" t="t" r="r" b="b"/>
              <a:pathLst>
                <a:path w="101908" h="97347" extrusionOk="0">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92"/>
            <p:cNvSpPr/>
            <p:nvPr/>
          </p:nvSpPr>
          <p:spPr>
            <a:xfrm>
              <a:off x="2999034" y="2125384"/>
              <a:ext cx="238522" cy="411351"/>
            </a:xfrm>
            <a:custGeom>
              <a:avLst/>
              <a:gdLst/>
              <a:ahLst/>
              <a:cxnLst/>
              <a:rect l="l" t="t" r="r" b="b"/>
              <a:pathLst>
                <a:path w="74248" h="128047" extrusionOk="0">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92"/>
            <p:cNvSpPr/>
            <p:nvPr/>
          </p:nvSpPr>
          <p:spPr>
            <a:xfrm>
              <a:off x="2740849" y="2075876"/>
              <a:ext cx="419604" cy="217734"/>
            </a:xfrm>
            <a:custGeom>
              <a:avLst/>
              <a:gdLst/>
              <a:ahLst/>
              <a:cxnLst/>
              <a:rect l="l" t="t" r="r" b="b"/>
              <a:pathLst>
                <a:path w="130616" h="67777" extrusionOk="0">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92"/>
            <p:cNvSpPr/>
            <p:nvPr/>
          </p:nvSpPr>
          <p:spPr>
            <a:xfrm>
              <a:off x="2565167" y="2090625"/>
              <a:ext cx="327379" cy="312740"/>
            </a:xfrm>
            <a:custGeom>
              <a:avLst/>
              <a:gdLst/>
              <a:ahLst/>
              <a:cxnLst/>
              <a:rect l="l" t="t" r="r" b="b"/>
              <a:pathLst>
                <a:path w="101908" h="97351" extrusionOk="0">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92"/>
            <p:cNvSpPr/>
            <p:nvPr/>
          </p:nvSpPr>
          <p:spPr>
            <a:xfrm>
              <a:off x="2565073" y="2287538"/>
              <a:ext cx="218572" cy="409555"/>
            </a:xfrm>
            <a:custGeom>
              <a:avLst/>
              <a:gdLst/>
              <a:ahLst/>
              <a:cxnLst/>
              <a:rect l="l" t="t" r="r" b="b"/>
              <a:pathLst>
                <a:path w="68038" h="127488" extrusionOk="0">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1" name="Google Shape;5041;p92"/>
          <p:cNvGrpSpPr/>
          <p:nvPr/>
        </p:nvGrpSpPr>
        <p:grpSpPr>
          <a:xfrm>
            <a:off x="5633655" y="3534869"/>
            <a:ext cx="438354" cy="637329"/>
            <a:chOff x="1697726" y="3244179"/>
            <a:chExt cx="788124" cy="1146069"/>
          </a:xfrm>
        </p:grpSpPr>
        <p:sp>
          <p:nvSpPr>
            <p:cNvPr id="5042" name="Google Shape;5042;p92"/>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92"/>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4" name="Google Shape;5044;p92"/>
          <p:cNvSpPr/>
          <p:nvPr/>
        </p:nvSpPr>
        <p:spPr>
          <a:xfrm>
            <a:off x="8130914" y="3422653"/>
            <a:ext cx="204" cy="4"/>
          </a:xfrm>
          <a:custGeom>
            <a:avLst/>
            <a:gdLst/>
            <a:ahLst/>
            <a:cxnLst/>
            <a:rect l="l" t="t" r="r" b="b"/>
            <a:pathLst>
              <a:path w="48" h="1" extrusionOk="0">
                <a:moveTo>
                  <a:pt x="48"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5" name="Google Shape;5045;p92"/>
          <p:cNvGrpSpPr/>
          <p:nvPr/>
        </p:nvGrpSpPr>
        <p:grpSpPr>
          <a:xfrm>
            <a:off x="7634869" y="1863232"/>
            <a:ext cx="799565" cy="670282"/>
            <a:chOff x="7617850" y="2063282"/>
            <a:chExt cx="799565" cy="670282"/>
          </a:xfrm>
        </p:grpSpPr>
        <p:cxnSp>
          <p:nvCxnSpPr>
            <p:cNvPr id="5046" name="Google Shape;5046;p92"/>
            <p:cNvCxnSpPr/>
            <p:nvPr/>
          </p:nvCxnSpPr>
          <p:spPr>
            <a:xfrm rot="5400000" flipH="1">
              <a:off x="7629118"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047" name="Google Shape;5047;p92"/>
            <p:cNvCxnSpPr/>
            <p:nvPr/>
          </p:nvCxnSpPr>
          <p:spPr>
            <a:xfrm rot="-5400000">
              <a:off x="8276270"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048" name="Google Shape;5048;p92"/>
            <p:cNvCxnSpPr/>
            <p:nvPr/>
          </p:nvCxnSpPr>
          <p:spPr>
            <a:xfrm rot="5400000">
              <a:off x="7629118"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049" name="Google Shape;5049;p92"/>
            <p:cNvCxnSpPr/>
            <p:nvPr/>
          </p:nvCxnSpPr>
          <p:spPr>
            <a:xfrm rot="-5400000" flipH="1">
              <a:off x="8276270"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050" name="Google Shape;5050;p92"/>
            <p:cNvCxnSpPr/>
            <p:nvPr/>
          </p:nvCxnSpPr>
          <p:spPr>
            <a:xfrm rot="10800000">
              <a:off x="7617850" y="2393356"/>
              <a:ext cx="83400" cy="0"/>
            </a:xfrm>
            <a:prstGeom prst="straightConnector1">
              <a:avLst/>
            </a:prstGeom>
            <a:noFill/>
            <a:ln w="9525" cap="flat" cmpd="sng">
              <a:solidFill>
                <a:srgbClr val="667E92"/>
              </a:solidFill>
              <a:prstDash val="solid"/>
              <a:round/>
              <a:headEnd type="none" w="med" len="med"/>
              <a:tailEnd type="none" w="med" len="med"/>
            </a:ln>
          </p:spPr>
        </p:cxnSp>
        <p:cxnSp>
          <p:nvCxnSpPr>
            <p:cNvPr id="5051" name="Google Shape;5051;p92"/>
            <p:cNvCxnSpPr/>
            <p:nvPr/>
          </p:nvCxnSpPr>
          <p:spPr>
            <a:xfrm rot="10800000">
              <a:off x="8334015" y="2393356"/>
              <a:ext cx="83400" cy="0"/>
            </a:xfrm>
            <a:prstGeom prst="straightConnector1">
              <a:avLst/>
            </a:prstGeom>
            <a:noFill/>
            <a:ln w="9525" cap="flat" cmpd="sng">
              <a:solidFill>
                <a:srgbClr val="667E92"/>
              </a:solidFill>
              <a:prstDash val="solid"/>
              <a:round/>
              <a:headEnd type="none" w="med" len="med"/>
              <a:tailEnd type="none" w="med" len="med"/>
            </a:ln>
          </p:spPr>
        </p:cxnSp>
        <p:grpSp>
          <p:nvGrpSpPr>
            <p:cNvPr id="5052" name="Google Shape;5052;p92"/>
            <p:cNvGrpSpPr/>
            <p:nvPr/>
          </p:nvGrpSpPr>
          <p:grpSpPr>
            <a:xfrm>
              <a:off x="7734309" y="2063282"/>
              <a:ext cx="570957" cy="620095"/>
              <a:chOff x="7734309" y="2063282"/>
              <a:chExt cx="570957" cy="620095"/>
            </a:xfrm>
          </p:grpSpPr>
          <p:grpSp>
            <p:nvGrpSpPr>
              <p:cNvPr id="5053" name="Google Shape;5053;p92"/>
              <p:cNvGrpSpPr/>
              <p:nvPr/>
            </p:nvGrpSpPr>
            <p:grpSpPr>
              <a:xfrm>
                <a:off x="8031573" y="2063282"/>
                <a:ext cx="273693" cy="620095"/>
                <a:chOff x="8031573" y="2063282"/>
                <a:chExt cx="273693" cy="620095"/>
              </a:xfrm>
            </p:grpSpPr>
            <p:sp>
              <p:nvSpPr>
                <p:cNvPr id="5054" name="Google Shape;5054;p92"/>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92"/>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92"/>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92"/>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8" name="Google Shape;5058;p92"/>
              <p:cNvGrpSpPr/>
              <p:nvPr/>
            </p:nvGrpSpPr>
            <p:grpSpPr>
              <a:xfrm flipH="1">
                <a:off x="7734309" y="2063282"/>
                <a:ext cx="273693" cy="620095"/>
                <a:chOff x="8031573" y="2063282"/>
                <a:chExt cx="273693" cy="620095"/>
              </a:xfrm>
            </p:grpSpPr>
            <p:sp>
              <p:nvSpPr>
                <p:cNvPr id="5059" name="Google Shape;5059;p92"/>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92"/>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92"/>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92"/>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063" name="Google Shape;5063;p92"/>
          <p:cNvSpPr/>
          <p:nvPr/>
        </p:nvSpPr>
        <p:spPr>
          <a:xfrm>
            <a:off x="7095123" y="3555322"/>
            <a:ext cx="558742" cy="61687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92"/>
          <p:cNvSpPr/>
          <p:nvPr/>
        </p:nvSpPr>
        <p:spPr>
          <a:xfrm rot="10800000">
            <a:off x="6581305" y="3552736"/>
            <a:ext cx="406111" cy="619462"/>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5" name="Google Shape;5065;p92"/>
          <p:cNvGrpSpPr/>
          <p:nvPr/>
        </p:nvGrpSpPr>
        <p:grpSpPr>
          <a:xfrm>
            <a:off x="7821475" y="2716715"/>
            <a:ext cx="602567" cy="601884"/>
            <a:chOff x="1186975" y="238125"/>
            <a:chExt cx="5244275" cy="5238325"/>
          </a:xfrm>
        </p:grpSpPr>
        <p:sp>
          <p:nvSpPr>
            <p:cNvPr id="5066" name="Google Shape;5066;p92"/>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92"/>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92"/>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92"/>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0" name="Google Shape;5070;p92"/>
          <p:cNvGrpSpPr/>
          <p:nvPr/>
        </p:nvGrpSpPr>
        <p:grpSpPr>
          <a:xfrm>
            <a:off x="3264213" y="1856199"/>
            <a:ext cx="651848" cy="687338"/>
            <a:chOff x="3400515" y="2056248"/>
            <a:chExt cx="698134" cy="735987"/>
          </a:xfrm>
        </p:grpSpPr>
        <p:grpSp>
          <p:nvGrpSpPr>
            <p:cNvPr id="5071" name="Google Shape;5071;p92"/>
            <p:cNvGrpSpPr/>
            <p:nvPr/>
          </p:nvGrpSpPr>
          <p:grpSpPr>
            <a:xfrm>
              <a:off x="3400515" y="2283913"/>
              <a:ext cx="312919" cy="219900"/>
              <a:chOff x="3400515" y="2283913"/>
              <a:chExt cx="312919" cy="219900"/>
            </a:xfrm>
          </p:grpSpPr>
          <p:sp>
            <p:nvSpPr>
              <p:cNvPr id="5072" name="Google Shape;5072;p92"/>
              <p:cNvSpPr/>
              <p:nvPr/>
            </p:nvSpPr>
            <p:spPr>
              <a:xfrm>
                <a:off x="3493534" y="2283913"/>
                <a:ext cx="219900" cy="219900"/>
              </a:xfrm>
              <a:prstGeom prst="ellipse">
                <a:avLst/>
              </a:prstGeom>
              <a:solidFill>
                <a:srgbClr val="435D7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073" name="Google Shape;5073;p92"/>
              <p:cNvCxnSpPr/>
              <p:nvPr/>
            </p:nvCxnSpPr>
            <p:spPr>
              <a:xfrm rot="10800000">
                <a:off x="3400515" y="2393804"/>
                <a:ext cx="95400" cy="0"/>
              </a:xfrm>
              <a:prstGeom prst="straightConnector1">
                <a:avLst/>
              </a:prstGeom>
              <a:noFill/>
              <a:ln w="28575" cap="flat" cmpd="sng">
                <a:solidFill>
                  <a:srgbClr val="435D74"/>
                </a:solidFill>
                <a:prstDash val="solid"/>
                <a:round/>
                <a:headEnd type="none" w="med" len="med"/>
                <a:tailEnd type="none" w="med" len="med"/>
              </a:ln>
            </p:spPr>
          </p:cxnSp>
        </p:grpSp>
        <p:grpSp>
          <p:nvGrpSpPr>
            <p:cNvPr id="5074" name="Google Shape;5074;p92"/>
            <p:cNvGrpSpPr/>
            <p:nvPr/>
          </p:nvGrpSpPr>
          <p:grpSpPr>
            <a:xfrm>
              <a:off x="3547823" y="2461089"/>
              <a:ext cx="219900" cy="331146"/>
              <a:chOff x="3547823" y="2461089"/>
              <a:chExt cx="219900" cy="331146"/>
            </a:xfrm>
          </p:grpSpPr>
          <p:sp>
            <p:nvSpPr>
              <p:cNvPr id="5075" name="Google Shape;5075;p92"/>
              <p:cNvSpPr/>
              <p:nvPr/>
            </p:nvSpPr>
            <p:spPr>
              <a:xfrm>
                <a:off x="3547823" y="2461089"/>
                <a:ext cx="219900" cy="219900"/>
              </a:xfrm>
              <a:prstGeom prst="ellipse">
                <a:avLst/>
              </a:prstGeom>
              <a:solidFill>
                <a:srgbClr val="5F7D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076" name="Google Shape;5076;p92"/>
              <p:cNvCxnSpPr/>
              <p:nvPr/>
            </p:nvCxnSpPr>
            <p:spPr>
              <a:xfrm rot="10800000">
                <a:off x="3657701" y="2678535"/>
                <a:ext cx="0" cy="113700"/>
              </a:xfrm>
              <a:prstGeom prst="straightConnector1">
                <a:avLst/>
              </a:prstGeom>
              <a:noFill/>
              <a:ln w="28575" cap="flat" cmpd="sng">
                <a:solidFill>
                  <a:srgbClr val="5F7D95"/>
                </a:solidFill>
                <a:prstDash val="solid"/>
                <a:round/>
                <a:headEnd type="none" w="med" len="med"/>
                <a:tailEnd type="none" w="med" len="med"/>
              </a:ln>
            </p:spPr>
          </p:cxnSp>
        </p:grpSp>
        <p:grpSp>
          <p:nvGrpSpPr>
            <p:cNvPr id="5077" name="Google Shape;5077;p92"/>
            <p:cNvGrpSpPr/>
            <p:nvPr/>
          </p:nvGrpSpPr>
          <p:grpSpPr>
            <a:xfrm>
              <a:off x="3734138" y="2461089"/>
              <a:ext cx="219900" cy="331146"/>
              <a:chOff x="3734138" y="2461089"/>
              <a:chExt cx="219900" cy="331146"/>
            </a:xfrm>
          </p:grpSpPr>
          <p:sp>
            <p:nvSpPr>
              <p:cNvPr id="5078" name="Google Shape;5078;p92"/>
              <p:cNvSpPr/>
              <p:nvPr/>
            </p:nvSpPr>
            <p:spPr>
              <a:xfrm>
                <a:off x="3734138" y="2461089"/>
                <a:ext cx="219900" cy="219900"/>
              </a:xfrm>
              <a:prstGeom prst="ellipse">
                <a:avLst/>
              </a:prstGeom>
              <a:solidFill>
                <a:srgbClr val="869FB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079" name="Google Shape;5079;p92"/>
              <p:cNvCxnSpPr/>
              <p:nvPr/>
            </p:nvCxnSpPr>
            <p:spPr>
              <a:xfrm rot="10800000">
                <a:off x="3844020" y="2678535"/>
                <a:ext cx="0" cy="113700"/>
              </a:xfrm>
              <a:prstGeom prst="straightConnector1">
                <a:avLst/>
              </a:prstGeom>
              <a:noFill/>
              <a:ln w="28575" cap="flat" cmpd="sng">
                <a:solidFill>
                  <a:srgbClr val="869FB2"/>
                </a:solidFill>
                <a:prstDash val="solid"/>
                <a:round/>
                <a:headEnd type="none" w="med" len="med"/>
                <a:tailEnd type="none" w="med" len="med"/>
              </a:ln>
            </p:spPr>
          </p:cxnSp>
        </p:grpSp>
        <p:grpSp>
          <p:nvGrpSpPr>
            <p:cNvPr id="5080" name="Google Shape;5080;p92"/>
            <p:cNvGrpSpPr/>
            <p:nvPr/>
          </p:nvGrpSpPr>
          <p:grpSpPr>
            <a:xfrm>
              <a:off x="3787560" y="2281742"/>
              <a:ext cx="311089" cy="219900"/>
              <a:chOff x="3787560" y="2281742"/>
              <a:chExt cx="311089" cy="219900"/>
            </a:xfrm>
          </p:grpSpPr>
          <p:sp>
            <p:nvSpPr>
              <p:cNvPr id="5081" name="Google Shape;5081;p92"/>
              <p:cNvSpPr/>
              <p:nvPr/>
            </p:nvSpPr>
            <p:spPr>
              <a:xfrm>
                <a:off x="3787560" y="2281742"/>
                <a:ext cx="219900" cy="219900"/>
              </a:xfrm>
              <a:prstGeom prst="ellipse">
                <a:avLst/>
              </a:prstGeom>
              <a:solidFill>
                <a:srgbClr val="A5B7C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082" name="Google Shape;5082;p92"/>
              <p:cNvCxnSpPr/>
              <p:nvPr/>
            </p:nvCxnSpPr>
            <p:spPr>
              <a:xfrm rot="10800000">
                <a:off x="4003849" y="2393795"/>
                <a:ext cx="94800" cy="0"/>
              </a:xfrm>
              <a:prstGeom prst="straightConnector1">
                <a:avLst/>
              </a:prstGeom>
              <a:noFill/>
              <a:ln w="28575" cap="flat" cmpd="sng">
                <a:solidFill>
                  <a:srgbClr val="A5B7C6"/>
                </a:solidFill>
                <a:prstDash val="solid"/>
                <a:round/>
                <a:headEnd type="none" w="med" len="med"/>
                <a:tailEnd type="none" w="med" len="med"/>
              </a:ln>
            </p:spPr>
          </p:cxnSp>
        </p:grpSp>
        <p:grpSp>
          <p:nvGrpSpPr>
            <p:cNvPr id="5083" name="Google Shape;5083;p92"/>
            <p:cNvGrpSpPr/>
            <p:nvPr/>
          </p:nvGrpSpPr>
          <p:grpSpPr>
            <a:xfrm>
              <a:off x="3637290" y="2056248"/>
              <a:ext cx="219900" cy="330736"/>
              <a:chOff x="3637290" y="2056248"/>
              <a:chExt cx="219900" cy="330736"/>
            </a:xfrm>
          </p:grpSpPr>
          <p:sp>
            <p:nvSpPr>
              <p:cNvPr id="5084" name="Google Shape;5084;p92"/>
              <p:cNvSpPr/>
              <p:nvPr/>
            </p:nvSpPr>
            <p:spPr>
              <a:xfrm>
                <a:off x="3637290" y="2167085"/>
                <a:ext cx="219900" cy="219900"/>
              </a:xfrm>
              <a:prstGeom prst="ellipse">
                <a:avLst/>
              </a:prstGeom>
              <a:solidFill>
                <a:srgbClr val="BAC8D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5085" name="Google Shape;5085;p92"/>
              <p:cNvCxnSpPr/>
              <p:nvPr/>
            </p:nvCxnSpPr>
            <p:spPr>
              <a:xfrm rot="10800000">
                <a:off x="3747169" y="2056248"/>
                <a:ext cx="0" cy="113700"/>
              </a:xfrm>
              <a:prstGeom prst="straightConnector1">
                <a:avLst/>
              </a:prstGeom>
              <a:noFill/>
              <a:ln w="28575" cap="flat" cmpd="sng">
                <a:solidFill>
                  <a:srgbClr val="BAC8D3"/>
                </a:solidFill>
                <a:prstDash val="solid"/>
                <a:round/>
                <a:headEnd type="none" w="med" len="med"/>
                <a:tailEnd type="none" w="med" len="med"/>
              </a:ln>
            </p:spPr>
          </p:cxnSp>
        </p:grpSp>
      </p:grpSp>
      <p:grpSp>
        <p:nvGrpSpPr>
          <p:cNvPr id="5086" name="Google Shape;5086;p92"/>
          <p:cNvGrpSpPr/>
          <p:nvPr/>
        </p:nvGrpSpPr>
        <p:grpSpPr>
          <a:xfrm>
            <a:off x="2555919" y="2726205"/>
            <a:ext cx="1268144" cy="592394"/>
            <a:chOff x="238125" y="1188750"/>
            <a:chExt cx="7140450" cy="3335550"/>
          </a:xfrm>
        </p:grpSpPr>
        <p:sp>
          <p:nvSpPr>
            <p:cNvPr id="5087" name="Google Shape;5087;p92"/>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92"/>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92"/>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92"/>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92"/>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2" name="Google Shape;5092;p92"/>
          <p:cNvGrpSpPr/>
          <p:nvPr/>
        </p:nvGrpSpPr>
        <p:grpSpPr>
          <a:xfrm>
            <a:off x="6663819" y="2728360"/>
            <a:ext cx="1053944" cy="590147"/>
            <a:chOff x="238125" y="1335475"/>
            <a:chExt cx="5418735" cy="3034175"/>
          </a:xfrm>
        </p:grpSpPr>
        <p:sp>
          <p:nvSpPr>
            <p:cNvPr id="5093" name="Google Shape;5093;p92"/>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92"/>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92"/>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6" name="Google Shape;5096;p92"/>
          <p:cNvGrpSpPr/>
          <p:nvPr/>
        </p:nvGrpSpPr>
        <p:grpSpPr>
          <a:xfrm>
            <a:off x="4094628" y="3533259"/>
            <a:ext cx="1268207" cy="638939"/>
            <a:chOff x="3967651" y="3645904"/>
            <a:chExt cx="1479304" cy="745292"/>
          </a:xfrm>
        </p:grpSpPr>
        <p:grpSp>
          <p:nvGrpSpPr>
            <p:cNvPr id="5097" name="Google Shape;5097;p92"/>
            <p:cNvGrpSpPr/>
            <p:nvPr/>
          </p:nvGrpSpPr>
          <p:grpSpPr>
            <a:xfrm>
              <a:off x="3967651" y="4009026"/>
              <a:ext cx="1479304" cy="382170"/>
              <a:chOff x="3967651" y="4009026"/>
              <a:chExt cx="1479304" cy="382170"/>
            </a:xfrm>
          </p:grpSpPr>
          <p:grpSp>
            <p:nvGrpSpPr>
              <p:cNvPr id="5098" name="Google Shape;5098;p92"/>
              <p:cNvGrpSpPr/>
              <p:nvPr/>
            </p:nvGrpSpPr>
            <p:grpSpPr>
              <a:xfrm>
                <a:off x="4892216" y="4195630"/>
                <a:ext cx="554739" cy="195566"/>
                <a:chOff x="3604375" y="4892160"/>
                <a:chExt cx="1651500" cy="582215"/>
              </a:xfrm>
            </p:grpSpPr>
            <p:sp>
              <p:nvSpPr>
                <p:cNvPr id="5099" name="Google Shape;5099;p92"/>
                <p:cNvSpPr/>
                <p:nvPr/>
              </p:nvSpPr>
              <p:spPr>
                <a:xfrm>
                  <a:off x="3604375" y="4892160"/>
                  <a:ext cx="1651500" cy="146825"/>
                </a:xfrm>
                <a:custGeom>
                  <a:avLst/>
                  <a:gdLst/>
                  <a:ahLst/>
                  <a:cxnLst/>
                  <a:rect l="l" t="t" r="r" b="b"/>
                  <a:pathLst>
                    <a:path w="66060" h="5873" extrusionOk="0">
                      <a:moveTo>
                        <a:pt x="1" y="0"/>
                      </a:moveTo>
                      <a:lnTo>
                        <a:pt x="7340" y="5872"/>
                      </a:lnTo>
                      <a:lnTo>
                        <a:pt x="66060" y="5872"/>
                      </a:lnTo>
                      <a:lnTo>
                        <a:pt x="5138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92"/>
                <p:cNvSpPr/>
                <p:nvPr/>
              </p:nvSpPr>
              <p:spPr>
                <a:xfrm>
                  <a:off x="3787875" y="5033975"/>
                  <a:ext cx="1468000" cy="440400"/>
                </a:xfrm>
                <a:custGeom>
                  <a:avLst/>
                  <a:gdLst/>
                  <a:ahLst/>
                  <a:cxnLst/>
                  <a:rect l="l" t="t" r="r" b="b"/>
                  <a:pathLst>
                    <a:path w="58720" h="17616" extrusionOk="0">
                      <a:moveTo>
                        <a:pt x="0" y="0"/>
                      </a:moveTo>
                      <a:lnTo>
                        <a:pt x="0" y="17615"/>
                      </a:lnTo>
                      <a:lnTo>
                        <a:pt x="58720" y="17615"/>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1" name="Google Shape;5101;p92"/>
              <p:cNvGrpSpPr/>
              <p:nvPr/>
            </p:nvGrpSpPr>
            <p:grpSpPr>
              <a:xfrm>
                <a:off x="3967651" y="4146303"/>
                <a:ext cx="579402" cy="244893"/>
                <a:chOff x="851875" y="4745310"/>
                <a:chExt cx="1724925" cy="729065"/>
              </a:xfrm>
            </p:grpSpPr>
            <p:sp>
              <p:nvSpPr>
                <p:cNvPr id="5102" name="Google Shape;5102;p92"/>
                <p:cNvSpPr/>
                <p:nvPr/>
              </p:nvSpPr>
              <p:spPr>
                <a:xfrm>
                  <a:off x="851925" y="4745310"/>
                  <a:ext cx="1724875" cy="146875"/>
                </a:xfrm>
                <a:custGeom>
                  <a:avLst/>
                  <a:gdLst/>
                  <a:ahLst/>
                  <a:cxnLst/>
                  <a:rect l="l" t="t" r="r" b="b"/>
                  <a:pathLst>
                    <a:path w="68995" h="5875" extrusionOk="0">
                      <a:moveTo>
                        <a:pt x="14679" y="0"/>
                      </a:moveTo>
                      <a:lnTo>
                        <a:pt x="1" y="5874"/>
                      </a:lnTo>
                      <a:lnTo>
                        <a:pt x="58718" y="5874"/>
                      </a:lnTo>
                      <a:lnTo>
                        <a:pt x="6899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92"/>
                <p:cNvSpPr/>
                <p:nvPr/>
              </p:nvSpPr>
              <p:spPr>
                <a:xfrm>
                  <a:off x="851875" y="4887175"/>
                  <a:ext cx="1468025" cy="587200"/>
                </a:xfrm>
                <a:custGeom>
                  <a:avLst/>
                  <a:gdLst/>
                  <a:ahLst/>
                  <a:cxnLst/>
                  <a:rect l="l" t="t" r="r" b="b"/>
                  <a:pathLst>
                    <a:path w="58721" h="23488" extrusionOk="0">
                      <a:moveTo>
                        <a:pt x="0" y="0"/>
                      </a:moveTo>
                      <a:lnTo>
                        <a:pt x="0" y="23487"/>
                      </a:lnTo>
                      <a:lnTo>
                        <a:pt x="58720" y="23487"/>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4" name="Google Shape;5104;p92"/>
              <p:cNvGrpSpPr/>
              <p:nvPr/>
            </p:nvGrpSpPr>
            <p:grpSpPr>
              <a:xfrm>
                <a:off x="4460753" y="4009026"/>
                <a:ext cx="493110" cy="382170"/>
                <a:chOff x="2319875" y="4336625"/>
                <a:chExt cx="1468025" cy="1137750"/>
              </a:xfrm>
            </p:grpSpPr>
            <p:sp>
              <p:nvSpPr>
                <p:cNvPr id="5105" name="Google Shape;5105;p92"/>
                <p:cNvSpPr/>
                <p:nvPr/>
              </p:nvSpPr>
              <p:spPr>
                <a:xfrm>
                  <a:off x="2319875" y="4336625"/>
                  <a:ext cx="1468025" cy="146875"/>
                </a:xfrm>
                <a:custGeom>
                  <a:avLst/>
                  <a:gdLst/>
                  <a:ahLst/>
                  <a:cxnLst/>
                  <a:rect l="l" t="t" r="r" b="b"/>
                  <a:pathLst>
                    <a:path w="58721" h="5875" extrusionOk="0">
                      <a:moveTo>
                        <a:pt x="14681" y="0"/>
                      </a:moveTo>
                      <a:lnTo>
                        <a:pt x="0" y="5874"/>
                      </a:lnTo>
                      <a:lnTo>
                        <a:pt x="58720" y="5874"/>
                      </a:lnTo>
                      <a:lnTo>
                        <a:pt x="4404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92"/>
                <p:cNvSpPr/>
                <p:nvPr/>
              </p:nvSpPr>
              <p:spPr>
                <a:xfrm>
                  <a:off x="2319875" y="4483425"/>
                  <a:ext cx="1468025" cy="990950"/>
                </a:xfrm>
                <a:custGeom>
                  <a:avLst/>
                  <a:gdLst/>
                  <a:ahLst/>
                  <a:cxnLst/>
                  <a:rect l="l" t="t" r="r" b="b"/>
                  <a:pathLst>
                    <a:path w="58721" h="39638" extrusionOk="0">
                      <a:moveTo>
                        <a:pt x="0" y="0"/>
                      </a:moveTo>
                      <a:lnTo>
                        <a:pt x="0" y="39637"/>
                      </a:lnTo>
                      <a:lnTo>
                        <a:pt x="58720" y="39637"/>
                      </a:lnTo>
                      <a:lnTo>
                        <a:pt x="58720" y="0"/>
                      </a:ln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07" name="Google Shape;5107;p92"/>
            <p:cNvGrpSpPr/>
            <p:nvPr/>
          </p:nvGrpSpPr>
          <p:grpSpPr>
            <a:xfrm>
              <a:off x="4479443" y="3645904"/>
              <a:ext cx="455965" cy="388789"/>
              <a:chOff x="2957425" y="238100"/>
              <a:chExt cx="1910200" cy="1628775"/>
            </a:xfrm>
          </p:grpSpPr>
          <p:sp>
            <p:nvSpPr>
              <p:cNvPr id="5108" name="Google Shape;5108;p92"/>
              <p:cNvSpPr/>
              <p:nvPr/>
            </p:nvSpPr>
            <p:spPr>
              <a:xfrm>
                <a:off x="4035900" y="239600"/>
                <a:ext cx="831725" cy="906350"/>
              </a:xfrm>
              <a:custGeom>
                <a:avLst/>
                <a:gdLst/>
                <a:ahLst/>
                <a:cxnLst/>
                <a:rect l="l" t="t" r="r" b="b"/>
                <a:pathLst>
                  <a:path w="33269" h="36254" extrusionOk="0">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92"/>
              <p:cNvSpPr/>
              <p:nvPr/>
            </p:nvSpPr>
            <p:spPr>
              <a:xfrm>
                <a:off x="4062725" y="270525"/>
                <a:ext cx="775400" cy="855625"/>
              </a:xfrm>
              <a:custGeom>
                <a:avLst/>
                <a:gdLst/>
                <a:ahLst/>
                <a:cxnLst/>
                <a:rect l="l" t="t" r="r" b="b"/>
                <a:pathLst>
                  <a:path w="31016" h="34225" extrusionOk="0">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92"/>
              <p:cNvSpPr/>
              <p:nvPr/>
            </p:nvSpPr>
            <p:spPr>
              <a:xfrm>
                <a:off x="2957425" y="254350"/>
                <a:ext cx="842900" cy="896500"/>
              </a:xfrm>
              <a:custGeom>
                <a:avLst/>
                <a:gdLst/>
                <a:ahLst/>
                <a:cxnLst/>
                <a:rect l="l" t="t" r="r" b="b"/>
                <a:pathLst>
                  <a:path w="33716" h="35860" extrusionOk="0">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92"/>
              <p:cNvSpPr/>
              <p:nvPr/>
            </p:nvSpPr>
            <p:spPr>
              <a:xfrm>
                <a:off x="2987525" y="285250"/>
                <a:ext cx="786050" cy="845950"/>
              </a:xfrm>
              <a:custGeom>
                <a:avLst/>
                <a:gdLst/>
                <a:ahLst/>
                <a:cxnLst/>
                <a:rect l="l" t="t" r="r" b="b"/>
                <a:pathLst>
                  <a:path w="31442" h="33838" extrusionOk="0">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92"/>
              <p:cNvSpPr/>
              <p:nvPr/>
            </p:nvSpPr>
            <p:spPr>
              <a:xfrm>
                <a:off x="3368550" y="238100"/>
                <a:ext cx="1089150" cy="1354050"/>
              </a:xfrm>
              <a:custGeom>
                <a:avLst/>
                <a:gdLst/>
                <a:ahLst/>
                <a:cxnLst/>
                <a:rect l="l" t="t" r="r" b="b"/>
                <a:pathLst>
                  <a:path w="43566" h="54162" extrusionOk="0">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92"/>
              <p:cNvSpPr/>
              <p:nvPr/>
            </p:nvSpPr>
            <p:spPr>
              <a:xfrm>
                <a:off x="3588225" y="1559325"/>
                <a:ext cx="673800" cy="265125"/>
              </a:xfrm>
              <a:custGeom>
                <a:avLst/>
                <a:gdLst/>
                <a:ahLst/>
                <a:cxnLst/>
                <a:rect l="l" t="t" r="r" b="b"/>
                <a:pathLst>
                  <a:path w="26952" h="10605" extrusionOk="0">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92"/>
              <p:cNvSpPr/>
              <p:nvPr/>
            </p:nvSpPr>
            <p:spPr>
              <a:xfrm>
                <a:off x="3513850" y="1774875"/>
                <a:ext cx="825300" cy="92000"/>
              </a:xfrm>
              <a:custGeom>
                <a:avLst/>
                <a:gdLst/>
                <a:ahLst/>
                <a:cxnLst/>
                <a:rect l="l" t="t" r="r" b="b"/>
                <a:pathLst>
                  <a:path w="33012" h="3680" extrusionOk="0">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92"/>
              <p:cNvSpPr/>
              <p:nvPr/>
            </p:nvSpPr>
            <p:spPr>
              <a:xfrm>
                <a:off x="3466550" y="322000"/>
                <a:ext cx="893500" cy="458025"/>
              </a:xfrm>
              <a:custGeom>
                <a:avLst/>
                <a:gdLst/>
                <a:ahLst/>
                <a:cxnLst/>
                <a:rect l="l" t="t" r="r" b="b"/>
                <a:pathLst>
                  <a:path w="35740" h="18321" extrusionOk="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92"/>
              <p:cNvSpPr/>
              <p:nvPr/>
            </p:nvSpPr>
            <p:spPr>
              <a:xfrm>
                <a:off x="3472850" y="260850"/>
                <a:ext cx="874375" cy="56650"/>
              </a:xfrm>
              <a:custGeom>
                <a:avLst/>
                <a:gdLst/>
                <a:ahLst/>
                <a:cxnLst/>
                <a:rect l="l" t="t" r="r" b="b"/>
                <a:pathLst>
                  <a:path w="34975" h="2266" extrusionOk="0">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92"/>
              <p:cNvSpPr/>
              <p:nvPr/>
            </p:nvSpPr>
            <p:spPr>
              <a:xfrm>
                <a:off x="3746150" y="421050"/>
                <a:ext cx="332625" cy="316350"/>
              </a:xfrm>
              <a:custGeom>
                <a:avLst/>
                <a:gdLst/>
                <a:ahLst/>
                <a:cxnLst/>
                <a:rect l="l" t="t" r="r" b="b"/>
                <a:pathLst>
                  <a:path w="13305" h="12654" extrusionOk="0">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18" name="Google Shape;5118;p92"/>
          <p:cNvGrpSpPr/>
          <p:nvPr/>
        </p:nvGrpSpPr>
        <p:grpSpPr>
          <a:xfrm>
            <a:off x="2480742" y="3534460"/>
            <a:ext cx="1243128" cy="637739"/>
            <a:chOff x="2496310" y="3693351"/>
            <a:chExt cx="1342906" cy="688926"/>
          </a:xfrm>
        </p:grpSpPr>
        <p:grpSp>
          <p:nvGrpSpPr>
            <p:cNvPr id="5119" name="Google Shape;5119;p92"/>
            <p:cNvGrpSpPr/>
            <p:nvPr/>
          </p:nvGrpSpPr>
          <p:grpSpPr>
            <a:xfrm>
              <a:off x="2496310" y="3693351"/>
              <a:ext cx="1342906" cy="688875"/>
              <a:chOff x="2496310" y="3693351"/>
              <a:chExt cx="1342906" cy="688875"/>
            </a:xfrm>
          </p:grpSpPr>
          <p:sp>
            <p:nvSpPr>
              <p:cNvPr id="5120" name="Google Shape;5120;p92"/>
              <p:cNvSpPr/>
              <p:nvPr/>
            </p:nvSpPr>
            <p:spPr>
              <a:xfrm>
                <a:off x="2567815" y="3809577"/>
                <a:ext cx="1200140" cy="572649"/>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92"/>
              <p:cNvSpPr/>
              <p:nvPr/>
            </p:nvSpPr>
            <p:spPr>
              <a:xfrm>
                <a:off x="342068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92"/>
              <p:cNvSpPr/>
              <p:nvPr/>
            </p:nvSpPr>
            <p:spPr>
              <a:xfrm>
                <a:off x="3135700" y="3791751"/>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92"/>
              <p:cNvSpPr/>
              <p:nvPr/>
            </p:nvSpPr>
            <p:spPr>
              <a:xfrm>
                <a:off x="3620515"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92"/>
              <p:cNvSpPr/>
              <p:nvPr/>
            </p:nvSpPr>
            <p:spPr>
              <a:xfrm>
                <a:off x="284380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92"/>
              <p:cNvSpPr/>
              <p:nvPr/>
            </p:nvSpPr>
            <p:spPr>
              <a:xfrm>
                <a:off x="2652010"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26" name="Google Shape;5126;p92"/>
              <p:cNvCxnSpPr>
                <a:stCxn id="5124" idx="0"/>
              </p:cNvCxnSpPr>
              <p:nvPr/>
            </p:nvCxnSpPr>
            <p:spPr>
              <a:xfrm rot="5400000" flipH="1">
                <a:off x="2741958" y="3724116"/>
                <a:ext cx="68700" cy="200100"/>
              </a:xfrm>
              <a:prstGeom prst="bentConnector2">
                <a:avLst/>
              </a:prstGeom>
              <a:noFill/>
              <a:ln w="19050" cap="flat" cmpd="sng">
                <a:solidFill>
                  <a:srgbClr val="869FB2"/>
                </a:solidFill>
                <a:prstDash val="solid"/>
                <a:round/>
                <a:headEnd type="none" w="med" len="med"/>
                <a:tailEnd type="none" w="med" len="med"/>
              </a:ln>
            </p:spPr>
          </p:cxnSp>
          <p:cxnSp>
            <p:nvCxnSpPr>
              <p:cNvPr id="5127" name="Google Shape;5127;p92"/>
              <p:cNvCxnSpPr>
                <a:stCxn id="5121" idx="0"/>
              </p:cNvCxnSpPr>
              <p:nvPr/>
            </p:nvCxnSpPr>
            <p:spPr>
              <a:xfrm rot="-5400000">
                <a:off x="3512338" y="3723516"/>
                <a:ext cx="75900" cy="194100"/>
              </a:xfrm>
              <a:prstGeom prst="bentConnector2">
                <a:avLst/>
              </a:prstGeom>
              <a:noFill/>
              <a:ln w="19050" cap="flat" cmpd="sng">
                <a:solidFill>
                  <a:srgbClr val="869FB2"/>
                </a:solidFill>
                <a:prstDash val="solid"/>
                <a:round/>
                <a:headEnd type="none" w="med" len="med"/>
                <a:tailEnd type="none" w="med" len="med"/>
              </a:ln>
            </p:spPr>
          </p:cxnSp>
          <p:cxnSp>
            <p:nvCxnSpPr>
              <p:cNvPr id="5128" name="Google Shape;5128;p92"/>
              <p:cNvCxnSpPr>
                <a:stCxn id="5122" idx="0"/>
              </p:cNvCxnSpPr>
              <p:nvPr/>
            </p:nvCxnSpPr>
            <p:spPr>
              <a:xfrm rot="-5400000">
                <a:off x="3119350" y="3742251"/>
                <a:ext cx="984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5129" name="Google Shape;5129;p92"/>
              <p:cNvCxnSpPr>
                <a:stCxn id="5125" idx="2"/>
              </p:cNvCxnSpPr>
              <p:nvPr/>
            </p:nvCxnSpPr>
            <p:spPr>
              <a:xfrm flipH="1">
                <a:off x="2496310" y="4065467"/>
                <a:ext cx="1557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5130" name="Google Shape;5130;p92"/>
              <p:cNvCxnSpPr>
                <a:stCxn id="5123" idx="6"/>
              </p:cNvCxnSpPr>
              <p:nvPr/>
            </p:nvCxnSpPr>
            <p:spPr>
              <a:xfrm>
                <a:off x="3685615" y="4065467"/>
                <a:ext cx="1536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5131" name="Google Shape;5131;p92"/>
            <p:cNvGrpSpPr/>
            <p:nvPr/>
          </p:nvGrpSpPr>
          <p:grpSpPr>
            <a:xfrm>
              <a:off x="2675275" y="3930557"/>
              <a:ext cx="1003306" cy="451719"/>
              <a:chOff x="2675275" y="4174282"/>
              <a:chExt cx="1003306" cy="451719"/>
            </a:xfrm>
          </p:grpSpPr>
          <p:sp>
            <p:nvSpPr>
              <p:cNvPr id="5132" name="Google Shape;5132;p92"/>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92"/>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92"/>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35" name="Google Shape;5135;p92"/>
          <p:cNvGrpSpPr/>
          <p:nvPr/>
        </p:nvGrpSpPr>
        <p:grpSpPr>
          <a:xfrm>
            <a:off x="1654412" y="971306"/>
            <a:ext cx="574511" cy="874709"/>
            <a:chOff x="1715404" y="1112080"/>
            <a:chExt cx="642270" cy="977984"/>
          </a:xfrm>
        </p:grpSpPr>
        <p:grpSp>
          <p:nvGrpSpPr>
            <p:cNvPr id="5136" name="Google Shape;5136;p92"/>
            <p:cNvGrpSpPr/>
            <p:nvPr/>
          </p:nvGrpSpPr>
          <p:grpSpPr>
            <a:xfrm>
              <a:off x="1715404" y="1112080"/>
              <a:ext cx="642270" cy="977984"/>
              <a:chOff x="1715404" y="1112080"/>
              <a:chExt cx="642270" cy="977984"/>
            </a:xfrm>
          </p:grpSpPr>
          <p:sp>
            <p:nvSpPr>
              <p:cNvPr id="5137" name="Google Shape;5137;p92"/>
              <p:cNvSpPr/>
              <p:nvPr/>
            </p:nvSpPr>
            <p:spPr>
              <a:xfrm>
                <a:off x="1715404" y="1112080"/>
                <a:ext cx="642270" cy="642270"/>
              </a:xfrm>
              <a:custGeom>
                <a:avLst/>
                <a:gdLst/>
                <a:ahLst/>
                <a:cxnLst/>
                <a:rect l="l" t="t" r="r" b="b"/>
                <a:pathLst>
                  <a:path w="41544" h="41544" extrusionOk="0">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92"/>
              <p:cNvSpPr/>
              <p:nvPr/>
            </p:nvSpPr>
            <p:spPr>
              <a:xfrm>
                <a:off x="1956781" y="1714402"/>
                <a:ext cx="9121" cy="375663"/>
              </a:xfrm>
              <a:custGeom>
                <a:avLst/>
                <a:gdLst/>
                <a:ahLst/>
                <a:cxnLst/>
                <a:rect l="l" t="t" r="r" b="b"/>
                <a:pathLst>
                  <a:path w="590" h="24299" extrusionOk="0">
                    <a:moveTo>
                      <a:pt x="0" y="0"/>
                    </a:moveTo>
                    <a:lnTo>
                      <a:pt x="0" y="24299"/>
                    </a:lnTo>
                    <a:lnTo>
                      <a:pt x="589" y="24299"/>
                    </a:lnTo>
                    <a:lnTo>
                      <a:pt x="589"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9" name="Google Shape;5139;p92"/>
            <p:cNvGrpSpPr/>
            <p:nvPr/>
          </p:nvGrpSpPr>
          <p:grpSpPr>
            <a:xfrm>
              <a:off x="1768927" y="1165603"/>
              <a:ext cx="535225" cy="851367"/>
              <a:chOff x="1768927" y="1165603"/>
              <a:chExt cx="535225" cy="851367"/>
            </a:xfrm>
          </p:grpSpPr>
          <p:sp>
            <p:nvSpPr>
              <p:cNvPr id="5140" name="Google Shape;5140;p92"/>
              <p:cNvSpPr/>
              <p:nvPr/>
            </p:nvSpPr>
            <p:spPr>
              <a:xfrm>
                <a:off x="1768927" y="1165603"/>
                <a:ext cx="535225" cy="535225"/>
              </a:xfrm>
              <a:custGeom>
                <a:avLst/>
                <a:gdLst/>
                <a:ahLst/>
                <a:cxnLst/>
                <a:rect l="l" t="t" r="r" b="b"/>
                <a:pathLst>
                  <a:path w="34620" h="34620" extrusionOk="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92"/>
              <p:cNvSpPr/>
              <p:nvPr/>
            </p:nvSpPr>
            <p:spPr>
              <a:xfrm>
                <a:off x="2006902" y="1668949"/>
                <a:ext cx="9137" cy="348020"/>
              </a:xfrm>
              <a:custGeom>
                <a:avLst/>
                <a:gdLst/>
                <a:ahLst/>
                <a:cxnLst/>
                <a:rect l="l" t="t" r="r" b="b"/>
                <a:pathLst>
                  <a:path w="591" h="22511" extrusionOk="0">
                    <a:moveTo>
                      <a:pt x="1" y="0"/>
                    </a:moveTo>
                    <a:lnTo>
                      <a:pt x="1" y="22510"/>
                    </a:lnTo>
                    <a:lnTo>
                      <a:pt x="590" y="22510"/>
                    </a:lnTo>
                    <a:lnTo>
                      <a:pt x="590"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2" name="Google Shape;5142;p92"/>
            <p:cNvGrpSpPr/>
            <p:nvPr/>
          </p:nvGrpSpPr>
          <p:grpSpPr>
            <a:xfrm>
              <a:off x="1822449" y="1219125"/>
              <a:ext cx="428180" cy="718859"/>
              <a:chOff x="1822449" y="1219125"/>
              <a:chExt cx="428180" cy="718859"/>
            </a:xfrm>
          </p:grpSpPr>
          <p:sp>
            <p:nvSpPr>
              <p:cNvPr id="5143" name="Google Shape;5143;p92"/>
              <p:cNvSpPr/>
              <p:nvPr/>
            </p:nvSpPr>
            <p:spPr>
              <a:xfrm>
                <a:off x="1822449" y="1219125"/>
                <a:ext cx="428180" cy="428180"/>
              </a:xfrm>
              <a:custGeom>
                <a:avLst/>
                <a:gdLst/>
                <a:ahLst/>
                <a:cxnLst/>
                <a:rect l="l" t="t" r="r" b="b"/>
                <a:pathLst>
                  <a:path w="27696" h="27696" extrusionOk="0">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92"/>
              <p:cNvSpPr/>
              <p:nvPr/>
            </p:nvSpPr>
            <p:spPr>
              <a:xfrm>
                <a:off x="2057039" y="1605996"/>
                <a:ext cx="9121" cy="331988"/>
              </a:xfrm>
              <a:custGeom>
                <a:avLst/>
                <a:gdLst/>
                <a:ahLst/>
                <a:cxnLst/>
                <a:rect l="l" t="t" r="r" b="b"/>
                <a:pathLst>
                  <a:path w="590" h="21474" extrusionOk="0">
                    <a:moveTo>
                      <a:pt x="0" y="0"/>
                    </a:moveTo>
                    <a:lnTo>
                      <a:pt x="0" y="21474"/>
                    </a:lnTo>
                    <a:lnTo>
                      <a:pt x="590" y="21474"/>
                    </a:lnTo>
                    <a:lnTo>
                      <a:pt x="590"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5" name="Google Shape;5145;p92"/>
            <p:cNvGrpSpPr/>
            <p:nvPr/>
          </p:nvGrpSpPr>
          <p:grpSpPr>
            <a:xfrm>
              <a:off x="1875972" y="1272648"/>
              <a:ext cx="321135" cy="586939"/>
              <a:chOff x="1875972" y="1272648"/>
              <a:chExt cx="321135" cy="586939"/>
            </a:xfrm>
          </p:grpSpPr>
          <p:sp>
            <p:nvSpPr>
              <p:cNvPr id="5146" name="Google Shape;5146;p92"/>
              <p:cNvSpPr/>
              <p:nvPr/>
            </p:nvSpPr>
            <p:spPr>
              <a:xfrm>
                <a:off x="1875972" y="1272648"/>
                <a:ext cx="321135" cy="321120"/>
              </a:xfrm>
              <a:custGeom>
                <a:avLst/>
                <a:gdLst/>
                <a:ahLst/>
                <a:cxnLst/>
                <a:rect l="l" t="t" r="r" b="b"/>
                <a:pathLst>
                  <a:path w="20772" h="20771" extrusionOk="0">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92"/>
              <p:cNvSpPr/>
              <p:nvPr/>
            </p:nvSpPr>
            <p:spPr>
              <a:xfrm>
                <a:off x="2107176" y="1533705"/>
                <a:ext cx="9121" cy="325881"/>
              </a:xfrm>
              <a:custGeom>
                <a:avLst/>
                <a:gdLst/>
                <a:ahLst/>
                <a:cxnLst/>
                <a:rect l="l" t="t" r="r" b="b"/>
                <a:pathLst>
                  <a:path w="590" h="21079" extrusionOk="0">
                    <a:moveTo>
                      <a:pt x="0" y="0"/>
                    </a:moveTo>
                    <a:lnTo>
                      <a:pt x="0" y="21078"/>
                    </a:lnTo>
                    <a:lnTo>
                      <a:pt x="589" y="21078"/>
                    </a:lnTo>
                    <a:lnTo>
                      <a:pt x="5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48" name="Google Shape;5148;p92"/>
          <p:cNvGrpSpPr/>
          <p:nvPr/>
        </p:nvGrpSpPr>
        <p:grpSpPr>
          <a:xfrm>
            <a:off x="7761573" y="3528028"/>
            <a:ext cx="293855" cy="644170"/>
            <a:chOff x="241025" y="3151575"/>
            <a:chExt cx="293855" cy="644170"/>
          </a:xfrm>
        </p:grpSpPr>
        <p:sp>
          <p:nvSpPr>
            <p:cNvPr id="5149" name="Google Shape;5149;p92"/>
            <p:cNvSpPr/>
            <p:nvPr/>
          </p:nvSpPr>
          <p:spPr>
            <a:xfrm>
              <a:off x="241025" y="3151575"/>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92"/>
            <p:cNvSpPr/>
            <p:nvPr/>
          </p:nvSpPr>
          <p:spPr>
            <a:xfrm>
              <a:off x="241347" y="3252796"/>
              <a:ext cx="293533" cy="164134"/>
            </a:xfrm>
            <a:custGeom>
              <a:avLst/>
              <a:gdLst/>
              <a:ahLst/>
              <a:cxnLst/>
              <a:rect l="l" t="t" r="r" b="b"/>
              <a:pathLst>
                <a:path w="19132" h="10698" extrusionOk="0">
                  <a:moveTo>
                    <a:pt x="1" y="1"/>
                  </a:moveTo>
                  <a:lnTo>
                    <a:pt x="1" y="10698"/>
                  </a:lnTo>
                  <a:lnTo>
                    <a:pt x="19132" y="10698"/>
                  </a:lnTo>
                  <a:lnTo>
                    <a:pt x="19132"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92"/>
          <p:cNvGrpSpPr/>
          <p:nvPr/>
        </p:nvGrpSpPr>
        <p:grpSpPr>
          <a:xfrm>
            <a:off x="709557" y="2728028"/>
            <a:ext cx="1779649" cy="591620"/>
            <a:chOff x="246070" y="1983375"/>
            <a:chExt cx="1855347" cy="616849"/>
          </a:xfrm>
        </p:grpSpPr>
        <p:sp>
          <p:nvSpPr>
            <p:cNvPr id="5152" name="Google Shape;5152;p92"/>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92"/>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92"/>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92"/>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92"/>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92"/>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92"/>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92"/>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92"/>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1" name="Google Shape;5161;p92"/>
          <p:cNvGrpSpPr/>
          <p:nvPr/>
        </p:nvGrpSpPr>
        <p:grpSpPr>
          <a:xfrm>
            <a:off x="2320424" y="971306"/>
            <a:ext cx="711055" cy="745993"/>
            <a:chOff x="2496269" y="1171698"/>
            <a:chExt cx="761953" cy="799392"/>
          </a:xfrm>
        </p:grpSpPr>
        <p:grpSp>
          <p:nvGrpSpPr>
            <p:cNvPr id="5162" name="Google Shape;5162;p92"/>
            <p:cNvGrpSpPr/>
            <p:nvPr/>
          </p:nvGrpSpPr>
          <p:grpSpPr>
            <a:xfrm>
              <a:off x="2496269" y="1171698"/>
              <a:ext cx="761953" cy="723022"/>
              <a:chOff x="2496269" y="1171698"/>
              <a:chExt cx="761953" cy="723022"/>
            </a:xfrm>
          </p:grpSpPr>
          <p:sp>
            <p:nvSpPr>
              <p:cNvPr id="5163" name="Google Shape;5163;p92"/>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92"/>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5" name="Google Shape;5165;p92"/>
              <p:cNvGrpSpPr/>
              <p:nvPr/>
            </p:nvGrpSpPr>
            <p:grpSpPr>
              <a:xfrm>
                <a:off x="2496269" y="1171698"/>
                <a:ext cx="761953" cy="723022"/>
                <a:chOff x="2496269" y="1120652"/>
                <a:chExt cx="761953" cy="723022"/>
              </a:xfrm>
            </p:grpSpPr>
            <p:grpSp>
              <p:nvGrpSpPr>
                <p:cNvPr id="5166" name="Google Shape;5166;p92"/>
                <p:cNvGrpSpPr/>
                <p:nvPr/>
              </p:nvGrpSpPr>
              <p:grpSpPr>
                <a:xfrm>
                  <a:off x="2496269" y="1120652"/>
                  <a:ext cx="761953" cy="723022"/>
                  <a:chOff x="2496269" y="1120652"/>
                  <a:chExt cx="761953" cy="723022"/>
                </a:xfrm>
              </p:grpSpPr>
              <p:grpSp>
                <p:nvGrpSpPr>
                  <p:cNvPr id="5167" name="Google Shape;5167;p92"/>
                  <p:cNvGrpSpPr/>
                  <p:nvPr/>
                </p:nvGrpSpPr>
                <p:grpSpPr>
                  <a:xfrm>
                    <a:off x="2496269" y="1304589"/>
                    <a:ext cx="407089" cy="305057"/>
                    <a:chOff x="2496269" y="1304589"/>
                    <a:chExt cx="407089" cy="305057"/>
                  </a:xfrm>
                </p:grpSpPr>
                <p:sp>
                  <p:nvSpPr>
                    <p:cNvPr id="5168" name="Google Shape;5168;p92"/>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92"/>
                    <p:cNvSpPr/>
                    <p:nvPr/>
                  </p:nvSpPr>
                  <p:spPr>
                    <a:xfrm>
                      <a:off x="2553035" y="1348798"/>
                      <a:ext cx="287349" cy="215318"/>
                    </a:xfrm>
                    <a:custGeom>
                      <a:avLst/>
                      <a:gdLst/>
                      <a:ahLst/>
                      <a:cxnLst/>
                      <a:rect l="l" t="t" r="r" b="b"/>
                      <a:pathLst>
                        <a:path w="45629" h="34191" extrusionOk="0">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0" name="Google Shape;5170;p92"/>
                  <p:cNvGrpSpPr/>
                  <p:nvPr/>
                </p:nvGrpSpPr>
                <p:grpSpPr>
                  <a:xfrm>
                    <a:off x="2586468" y="1493376"/>
                    <a:ext cx="358850" cy="349656"/>
                    <a:chOff x="2586468" y="1493376"/>
                    <a:chExt cx="358850" cy="349656"/>
                  </a:xfrm>
                </p:grpSpPr>
                <p:sp>
                  <p:nvSpPr>
                    <p:cNvPr id="5171" name="Google Shape;5171;p92"/>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92"/>
                    <p:cNvSpPr/>
                    <p:nvPr/>
                  </p:nvSpPr>
                  <p:spPr>
                    <a:xfrm>
                      <a:off x="2637642" y="1547125"/>
                      <a:ext cx="253304" cy="246805"/>
                    </a:xfrm>
                    <a:custGeom>
                      <a:avLst/>
                      <a:gdLst/>
                      <a:ahLst/>
                      <a:cxnLst/>
                      <a:rect l="l" t="t" r="r" b="b"/>
                      <a:pathLst>
                        <a:path w="40223" h="39191" extrusionOk="0">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3" name="Google Shape;5173;p92"/>
                  <p:cNvGrpSpPr/>
                  <p:nvPr/>
                </p:nvGrpSpPr>
                <p:grpSpPr>
                  <a:xfrm>
                    <a:off x="2807939" y="1494024"/>
                    <a:ext cx="358857" cy="349650"/>
                    <a:chOff x="2807939" y="1494024"/>
                    <a:chExt cx="358857" cy="349650"/>
                  </a:xfrm>
                </p:grpSpPr>
                <p:sp>
                  <p:nvSpPr>
                    <p:cNvPr id="5174" name="Google Shape;5174;p92"/>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92"/>
                    <p:cNvSpPr/>
                    <p:nvPr/>
                  </p:nvSpPr>
                  <p:spPr>
                    <a:xfrm>
                      <a:off x="2862324" y="1547767"/>
                      <a:ext cx="253292" cy="246805"/>
                    </a:xfrm>
                    <a:custGeom>
                      <a:avLst/>
                      <a:gdLst/>
                      <a:ahLst/>
                      <a:cxnLst/>
                      <a:rect l="l" t="t" r="r" b="b"/>
                      <a:pathLst>
                        <a:path w="40221" h="39191" extrusionOk="0">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92"/>
                  <p:cNvGrpSpPr/>
                  <p:nvPr/>
                </p:nvGrpSpPr>
                <p:grpSpPr>
                  <a:xfrm>
                    <a:off x="2851133" y="1305635"/>
                    <a:ext cx="407089" cy="305057"/>
                    <a:chOff x="2851133" y="1305635"/>
                    <a:chExt cx="407089" cy="305057"/>
                  </a:xfrm>
                </p:grpSpPr>
                <p:sp>
                  <p:nvSpPr>
                    <p:cNvPr id="5177" name="Google Shape;5177;p92"/>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92"/>
                    <p:cNvSpPr/>
                    <p:nvPr/>
                  </p:nvSpPr>
                  <p:spPr>
                    <a:xfrm>
                      <a:off x="2914108" y="1349849"/>
                      <a:ext cx="287349" cy="215324"/>
                    </a:xfrm>
                    <a:custGeom>
                      <a:avLst/>
                      <a:gdLst/>
                      <a:ahLst/>
                      <a:cxnLst/>
                      <a:rect l="l" t="t" r="r" b="b"/>
                      <a:pathLst>
                        <a:path w="45629" h="34192" extrusionOk="0">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9" name="Google Shape;5179;p92"/>
                  <p:cNvGrpSpPr/>
                  <p:nvPr/>
                </p:nvGrpSpPr>
                <p:grpSpPr>
                  <a:xfrm>
                    <a:off x="2727495" y="1120652"/>
                    <a:ext cx="300271" cy="396358"/>
                    <a:chOff x="2727495" y="1120652"/>
                    <a:chExt cx="300271" cy="396358"/>
                  </a:xfrm>
                </p:grpSpPr>
                <p:sp>
                  <p:nvSpPr>
                    <p:cNvPr id="5180" name="Google Shape;5180;p92"/>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92"/>
                    <p:cNvSpPr/>
                    <p:nvPr/>
                  </p:nvSpPr>
                  <p:spPr>
                    <a:xfrm>
                      <a:off x="2771659" y="1178948"/>
                      <a:ext cx="211942" cy="279766"/>
                    </a:xfrm>
                    <a:custGeom>
                      <a:avLst/>
                      <a:gdLst/>
                      <a:ahLst/>
                      <a:cxnLst/>
                      <a:rect l="l" t="t" r="r" b="b"/>
                      <a:pathLst>
                        <a:path w="33655" h="44425" extrusionOk="0">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82" name="Google Shape;5182;p92"/>
                <p:cNvGrpSpPr/>
                <p:nvPr/>
              </p:nvGrpSpPr>
              <p:grpSpPr>
                <a:xfrm>
                  <a:off x="2722305" y="1350460"/>
                  <a:ext cx="308357" cy="308344"/>
                  <a:chOff x="2722305" y="1350460"/>
                  <a:chExt cx="308357" cy="308344"/>
                </a:xfrm>
              </p:grpSpPr>
              <p:sp>
                <p:nvSpPr>
                  <p:cNvPr id="5183" name="Google Shape;5183;p92"/>
                  <p:cNvSpPr/>
                  <p:nvPr/>
                </p:nvSpPr>
                <p:spPr>
                  <a:xfrm>
                    <a:off x="2722305" y="1350460"/>
                    <a:ext cx="308357" cy="308344"/>
                  </a:xfrm>
                  <a:custGeom>
                    <a:avLst/>
                    <a:gdLst/>
                    <a:ahLst/>
                    <a:cxnLst/>
                    <a:rect l="l" t="t" r="r" b="b"/>
                    <a:pathLst>
                      <a:path w="48965" h="48963" extrusionOk="0">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4" name="Google Shape;5184;p92"/>
                  <p:cNvGrpSpPr/>
                  <p:nvPr/>
                </p:nvGrpSpPr>
                <p:grpSpPr>
                  <a:xfrm>
                    <a:off x="2725064" y="1364529"/>
                    <a:ext cx="297954" cy="280182"/>
                    <a:chOff x="2725064" y="1364529"/>
                    <a:chExt cx="297954" cy="280182"/>
                  </a:xfrm>
                </p:grpSpPr>
                <p:sp>
                  <p:nvSpPr>
                    <p:cNvPr id="5185" name="Google Shape;5185;p92"/>
                    <p:cNvSpPr/>
                    <p:nvPr/>
                  </p:nvSpPr>
                  <p:spPr>
                    <a:xfrm>
                      <a:off x="2743100" y="1541306"/>
                      <a:ext cx="133551" cy="103405"/>
                    </a:xfrm>
                    <a:custGeom>
                      <a:avLst/>
                      <a:gdLst/>
                      <a:ahLst/>
                      <a:cxnLst/>
                      <a:rect l="l" t="t" r="r" b="b"/>
                      <a:pathLst>
                        <a:path w="21207" h="16420" extrusionOk="0">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92"/>
                    <p:cNvSpPr/>
                    <p:nvPr/>
                  </p:nvSpPr>
                  <p:spPr>
                    <a:xfrm>
                      <a:off x="2946887" y="1391180"/>
                      <a:ext cx="76130" cy="156241"/>
                    </a:xfrm>
                    <a:custGeom>
                      <a:avLst/>
                      <a:gdLst/>
                      <a:ahLst/>
                      <a:cxnLst/>
                      <a:rect l="l" t="t" r="r" b="b"/>
                      <a:pathLst>
                        <a:path w="12089" h="24810" extrusionOk="0">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92"/>
                    <p:cNvSpPr/>
                    <p:nvPr/>
                  </p:nvSpPr>
                  <p:spPr>
                    <a:xfrm>
                      <a:off x="2794481" y="1364529"/>
                      <a:ext cx="164226" cy="42924"/>
                    </a:xfrm>
                    <a:custGeom>
                      <a:avLst/>
                      <a:gdLst/>
                      <a:ahLst/>
                      <a:cxnLst/>
                      <a:rect l="l" t="t" r="r" b="b"/>
                      <a:pathLst>
                        <a:path w="26078" h="6816" extrusionOk="0">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92"/>
                    <p:cNvSpPr/>
                    <p:nvPr/>
                  </p:nvSpPr>
                  <p:spPr>
                    <a:xfrm>
                      <a:off x="2876645" y="1541193"/>
                      <a:ext cx="133243" cy="103518"/>
                    </a:xfrm>
                    <a:custGeom>
                      <a:avLst/>
                      <a:gdLst/>
                      <a:ahLst/>
                      <a:cxnLst/>
                      <a:rect l="l" t="t" r="r" b="b"/>
                      <a:pathLst>
                        <a:path w="21158" h="16438" extrusionOk="0">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92"/>
                    <p:cNvSpPr/>
                    <p:nvPr/>
                  </p:nvSpPr>
                  <p:spPr>
                    <a:xfrm>
                      <a:off x="2725064" y="1391035"/>
                      <a:ext cx="81238" cy="156487"/>
                    </a:xfrm>
                    <a:custGeom>
                      <a:avLst/>
                      <a:gdLst/>
                      <a:ahLst/>
                      <a:cxnLst/>
                      <a:rect l="l" t="t" r="r" b="b"/>
                      <a:pathLst>
                        <a:path w="12900" h="24849" extrusionOk="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5190" name="Google Shape;5190;p92"/>
            <p:cNvSpPr/>
            <p:nvPr/>
          </p:nvSpPr>
          <p:spPr>
            <a:xfrm>
              <a:off x="2621966" y="124587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92"/>
            <p:cNvSpPr/>
            <p:nvPr/>
          </p:nvSpPr>
          <p:spPr>
            <a:xfrm>
              <a:off x="2517909" y="160045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92"/>
            <p:cNvSpPr/>
            <p:nvPr/>
          </p:nvSpPr>
          <p:spPr>
            <a:xfrm>
              <a:off x="3174265" y="161404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92"/>
            <p:cNvSpPr/>
            <p:nvPr/>
          </p:nvSpPr>
          <p:spPr>
            <a:xfrm>
              <a:off x="3023194" y="125435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92"/>
            <p:cNvSpPr/>
            <p:nvPr/>
          </p:nvSpPr>
          <p:spPr>
            <a:xfrm rot="8660313">
              <a:off x="2818264" y="186144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92"/>
          <p:cNvGrpSpPr/>
          <p:nvPr/>
        </p:nvGrpSpPr>
        <p:grpSpPr>
          <a:xfrm>
            <a:off x="3909124" y="2727412"/>
            <a:ext cx="1569144" cy="591015"/>
            <a:chOff x="3820100" y="3023049"/>
            <a:chExt cx="1303926" cy="491162"/>
          </a:xfrm>
        </p:grpSpPr>
        <p:grpSp>
          <p:nvGrpSpPr>
            <p:cNvPr id="5196" name="Google Shape;5196;p92"/>
            <p:cNvGrpSpPr/>
            <p:nvPr/>
          </p:nvGrpSpPr>
          <p:grpSpPr>
            <a:xfrm>
              <a:off x="3820100" y="3023072"/>
              <a:ext cx="1303926" cy="491139"/>
              <a:chOff x="3820100" y="3023072"/>
              <a:chExt cx="1303926" cy="491139"/>
            </a:xfrm>
          </p:grpSpPr>
          <p:sp>
            <p:nvSpPr>
              <p:cNvPr id="5197" name="Google Shape;5197;p92"/>
              <p:cNvSpPr/>
              <p:nvPr/>
            </p:nvSpPr>
            <p:spPr>
              <a:xfrm>
                <a:off x="3820100" y="3023072"/>
                <a:ext cx="505424" cy="491139"/>
              </a:xfrm>
              <a:custGeom>
                <a:avLst/>
                <a:gdLst/>
                <a:ahLst/>
                <a:cxnLst/>
                <a:rect l="l" t="t" r="r" b="b"/>
                <a:pathLst>
                  <a:path w="45218" h="43940" extrusionOk="0">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92"/>
              <p:cNvSpPr/>
              <p:nvPr/>
            </p:nvSpPr>
            <p:spPr>
              <a:xfrm>
                <a:off x="4323828" y="3411976"/>
                <a:ext cx="800197" cy="102229"/>
              </a:xfrm>
              <a:custGeom>
                <a:avLst/>
                <a:gdLst/>
                <a:ahLst/>
                <a:cxnLst/>
                <a:rect l="l" t="t" r="r" b="b"/>
                <a:pathLst>
                  <a:path w="71590" h="9146" extrusionOk="0">
                    <a:moveTo>
                      <a:pt x="1" y="1"/>
                    </a:moveTo>
                    <a:lnTo>
                      <a:pt x="1" y="9145"/>
                    </a:lnTo>
                    <a:lnTo>
                      <a:pt x="71589" y="9145"/>
                    </a:lnTo>
                    <a:lnTo>
                      <a:pt x="71589"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9" name="Google Shape;5199;p92"/>
            <p:cNvGrpSpPr/>
            <p:nvPr/>
          </p:nvGrpSpPr>
          <p:grpSpPr>
            <a:xfrm>
              <a:off x="4132439" y="3023645"/>
              <a:ext cx="393633" cy="177096"/>
              <a:chOff x="4132439" y="3023645"/>
              <a:chExt cx="393633" cy="177096"/>
            </a:xfrm>
          </p:grpSpPr>
          <p:sp>
            <p:nvSpPr>
              <p:cNvPr id="5200" name="Google Shape;5200;p92"/>
              <p:cNvSpPr/>
              <p:nvPr/>
            </p:nvSpPr>
            <p:spPr>
              <a:xfrm>
                <a:off x="4132439" y="3023645"/>
                <a:ext cx="190085" cy="177096"/>
              </a:xfrm>
              <a:custGeom>
                <a:avLst/>
                <a:gdLst/>
                <a:ahLst/>
                <a:cxnLst/>
                <a:rect l="l" t="t" r="r" b="b"/>
                <a:pathLst>
                  <a:path w="17006" h="15844" extrusionOk="0">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92"/>
              <p:cNvSpPr/>
              <p:nvPr/>
            </p:nvSpPr>
            <p:spPr>
              <a:xfrm>
                <a:off x="4318649" y="3101461"/>
                <a:ext cx="207423" cy="99267"/>
              </a:xfrm>
              <a:custGeom>
                <a:avLst/>
                <a:gdLst/>
                <a:ahLst/>
                <a:cxnLst/>
                <a:rect l="l" t="t" r="r" b="b"/>
                <a:pathLst>
                  <a:path w="18211" h="8881" extrusionOk="0">
                    <a:moveTo>
                      <a:pt x="0" y="0"/>
                    </a:moveTo>
                    <a:lnTo>
                      <a:pt x="0" y="8880"/>
                    </a:lnTo>
                    <a:lnTo>
                      <a:pt x="18210" y="8880"/>
                    </a:lnTo>
                    <a:lnTo>
                      <a:pt x="1821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2" name="Google Shape;5202;p92"/>
            <p:cNvGrpSpPr/>
            <p:nvPr/>
          </p:nvGrpSpPr>
          <p:grpSpPr>
            <a:xfrm>
              <a:off x="3921811" y="3023049"/>
              <a:ext cx="1002397" cy="388943"/>
              <a:chOff x="3921811" y="3023049"/>
              <a:chExt cx="1002397" cy="388943"/>
            </a:xfrm>
          </p:grpSpPr>
          <p:sp>
            <p:nvSpPr>
              <p:cNvPr id="5203" name="Google Shape;5203;p92"/>
              <p:cNvSpPr/>
              <p:nvPr/>
            </p:nvSpPr>
            <p:spPr>
              <a:xfrm>
                <a:off x="3921811" y="3023049"/>
                <a:ext cx="403709" cy="388943"/>
              </a:xfrm>
              <a:custGeom>
                <a:avLst/>
                <a:gdLst/>
                <a:ahLst/>
                <a:cxnLst/>
                <a:rect l="l" t="t" r="r" b="b"/>
                <a:pathLst>
                  <a:path w="36118" h="34797" extrusionOk="0">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92"/>
              <p:cNvSpPr/>
              <p:nvPr/>
            </p:nvSpPr>
            <p:spPr>
              <a:xfrm>
                <a:off x="4322109" y="3309770"/>
                <a:ext cx="602098" cy="102218"/>
              </a:xfrm>
              <a:custGeom>
                <a:avLst/>
                <a:gdLst/>
                <a:ahLst/>
                <a:cxnLst/>
                <a:rect l="l" t="t" r="r" b="b"/>
                <a:pathLst>
                  <a:path w="53867" h="9145" extrusionOk="0">
                    <a:moveTo>
                      <a:pt x="1" y="0"/>
                    </a:moveTo>
                    <a:lnTo>
                      <a:pt x="1" y="9145"/>
                    </a:lnTo>
                    <a:lnTo>
                      <a:pt x="53867" y="9145"/>
                    </a:lnTo>
                    <a:lnTo>
                      <a:pt x="5386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5" name="Google Shape;5205;p92"/>
            <p:cNvGrpSpPr/>
            <p:nvPr/>
          </p:nvGrpSpPr>
          <p:grpSpPr>
            <a:xfrm>
              <a:off x="4023645" y="3023049"/>
              <a:ext cx="683032" cy="286722"/>
              <a:chOff x="4023645" y="3023049"/>
              <a:chExt cx="683032" cy="286722"/>
            </a:xfrm>
          </p:grpSpPr>
          <p:sp>
            <p:nvSpPr>
              <p:cNvPr id="5206" name="Google Shape;5206;p92"/>
              <p:cNvSpPr/>
              <p:nvPr/>
            </p:nvSpPr>
            <p:spPr>
              <a:xfrm>
                <a:off x="4023645" y="3023049"/>
                <a:ext cx="300664" cy="286524"/>
              </a:xfrm>
              <a:custGeom>
                <a:avLst/>
                <a:gdLst/>
                <a:ahLst/>
                <a:cxnLst/>
                <a:rect l="l" t="t" r="r" b="b"/>
                <a:pathLst>
                  <a:path w="26899" h="25634" extrusionOk="0">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92"/>
              <p:cNvSpPr/>
              <p:nvPr/>
            </p:nvSpPr>
            <p:spPr>
              <a:xfrm>
                <a:off x="4314850" y="3200125"/>
                <a:ext cx="391827" cy="109646"/>
              </a:xfrm>
              <a:custGeom>
                <a:avLst/>
                <a:gdLst/>
                <a:ahLst/>
                <a:cxnLst/>
                <a:rect l="l" t="t" r="r" b="b"/>
                <a:pathLst>
                  <a:path w="35055" h="9792" extrusionOk="0">
                    <a:moveTo>
                      <a:pt x="1" y="0"/>
                    </a:moveTo>
                    <a:lnTo>
                      <a:pt x="1" y="88"/>
                    </a:lnTo>
                    <a:lnTo>
                      <a:pt x="1" y="9792"/>
                    </a:lnTo>
                    <a:lnTo>
                      <a:pt x="35054" y="9792"/>
                    </a:lnTo>
                    <a:lnTo>
                      <a:pt x="350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8" name="Google Shape;5208;p92"/>
          <p:cNvGrpSpPr/>
          <p:nvPr/>
        </p:nvGrpSpPr>
        <p:grpSpPr>
          <a:xfrm>
            <a:off x="1541246" y="1854257"/>
            <a:ext cx="713522" cy="688025"/>
            <a:chOff x="1706078" y="2092648"/>
            <a:chExt cx="660913" cy="637296"/>
          </a:xfrm>
        </p:grpSpPr>
        <p:sp>
          <p:nvSpPr>
            <p:cNvPr id="5209" name="Google Shape;5209;p92"/>
            <p:cNvSpPr/>
            <p:nvPr/>
          </p:nvSpPr>
          <p:spPr>
            <a:xfrm>
              <a:off x="1745332" y="2158066"/>
              <a:ext cx="571867" cy="571878"/>
            </a:xfrm>
            <a:custGeom>
              <a:avLst/>
              <a:gdLst/>
              <a:ahLst/>
              <a:cxnLst/>
              <a:rect l="l" t="t" r="r" b="b"/>
              <a:pathLst>
                <a:path w="107747" h="107749" extrusionOk="0">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0" name="Google Shape;5210;p92"/>
            <p:cNvGrpSpPr/>
            <p:nvPr/>
          </p:nvGrpSpPr>
          <p:grpSpPr>
            <a:xfrm>
              <a:off x="1706078" y="2092648"/>
              <a:ext cx="660913" cy="575241"/>
              <a:chOff x="1706078" y="2092648"/>
              <a:chExt cx="660913" cy="575241"/>
            </a:xfrm>
          </p:grpSpPr>
          <p:sp>
            <p:nvSpPr>
              <p:cNvPr id="5211" name="Google Shape;5211;p92"/>
              <p:cNvSpPr/>
              <p:nvPr/>
            </p:nvSpPr>
            <p:spPr>
              <a:xfrm>
                <a:off x="1938891" y="2092648"/>
                <a:ext cx="192041" cy="353676"/>
              </a:xfrm>
              <a:custGeom>
                <a:avLst/>
                <a:gdLst/>
                <a:ahLst/>
                <a:cxnLst/>
                <a:rect l="l" t="t" r="r" b="b"/>
                <a:pathLst>
                  <a:path w="36183" h="66637" extrusionOk="0">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92"/>
              <p:cNvSpPr/>
              <p:nvPr/>
            </p:nvSpPr>
            <p:spPr>
              <a:xfrm>
                <a:off x="1706078" y="2390779"/>
                <a:ext cx="329208" cy="277004"/>
              </a:xfrm>
              <a:custGeom>
                <a:avLst/>
                <a:gdLst/>
                <a:ahLst/>
                <a:cxnLst/>
                <a:rect l="l" t="t" r="r" b="b"/>
                <a:pathLst>
                  <a:path w="62027" h="52191" extrusionOk="0">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92"/>
              <p:cNvSpPr/>
              <p:nvPr/>
            </p:nvSpPr>
            <p:spPr>
              <a:xfrm>
                <a:off x="2035235" y="2390779"/>
                <a:ext cx="331756" cy="277110"/>
              </a:xfrm>
              <a:custGeom>
                <a:avLst/>
                <a:gdLst/>
                <a:ahLst/>
                <a:cxnLst/>
                <a:rect l="l" t="t" r="r" b="b"/>
                <a:pathLst>
                  <a:path w="62507" h="52211" extrusionOk="0">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4" name="Google Shape;5214;p92"/>
          <p:cNvGrpSpPr/>
          <p:nvPr/>
        </p:nvGrpSpPr>
        <p:grpSpPr>
          <a:xfrm>
            <a:off x="6303104" y="971806"/>
            <a:ext cx="1317459" cy="684168"/>
            <a:chOff x="238125" y="999450"/>
            <a:chExt cx="7140700" cy="3708225"/>
          </a:xfrm>
        </p:grpSpPr>
        <p:sp>
          <p:nvSpPr>
            <p:cNvPr id="5215" name="Google Shape;5215;p92"/>
            <p:cNvSpPr/>
            <p:nvPr/>
          </p:nvSpPr>
          <p:spPr>
            <a:xfrm>
              <a:off x="2171975" y="3872925"/>
              <a:ext cx="7900" cy="25"/>
            </a:xfrm>
            <a:custGeom>
              <a:avLst/>
              <a:gdLst/>
              <a:ahLst/>
              <a:cxnLst/>
              <a:rect l="l" t="t" r="r" b="b"/>
              <a:pathLst>
                <a:path w="316" h="1" extrusionOk="0">
                  <a:moveTo>
                    <a:pt x="316" y="0"/>
                  </a:move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92"/>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92"/>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92"/>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92"/>
            <p:cNvSpPr/>
            <p:nvPr/>
          </p:nvSpPr>
          <p:spPr>
            <a:xfrm>
              <a:off x="3808250" y="2852875"/>
              <a:ext cx="25" cy="25"/>
            </a:xfrm>
            <a:custGeom>
              <a:avLst/>
              <a:gdLst/>
              <a:ahLst/>
              <a:cxnLst/>
              <a:rect l="l" t="t" r="r" b="b"/>
              <a:pathLst>
                <a:path w="1" h="1" extrusionOk="0">
                  <a:moveTo>
                    <a:pt x="0" y="1"/>
                  </a:moveTo>
                  <a:close/>
                </a:path>
              </a:pathLst>
            </a:custGeom>
            <a:solidFill>
              <a:srgbClr val="DB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92"/>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92"/>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92"/>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92"/>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7"/>
        <p:cNvGrpSpPr/>
        <p:nvPr/>
      </p:nvGrpSpPr>
      <p:grpSpPr>
        <a:xfrm>
          <a:off x="0" y="0"/>
          <a:ext cx="0" cy="0"/>
          <a:chOff x="0" y="0"/>
          <a:chExt cx="0" cy="0"/>
        </a:xfrm>
      </p:grpSpPr>
      <p:grpSp>
        <p:nvGrpSpPr>
          <p:cNvPr id="5228" name="Google Shape;5228;p93"/>
          <p:cNvGrpSpPr/>
          <p:nvPr/>
        </p:nvGrpSpPr>
        <p:grpSpPr>
          <a:xfrm>
            <a:off x="717025" y="967615"/>
            <a:ext cx="1636117" cy="1526144"/>
            <a:chOff x="729238" y="1179665"/>
            <a:chExt cx="1636117" cy="1526144"/>
          </a:xfrm>
        </p:grpSpPr>
        <p:grpSp>
          <p:nvGrpSpPr>
            <p:cNvPr id="5229" name="Google Shape;5229;p93"/>
            <p:cNvGrpSpPr/>
            <p:nvPr/>
          </p:nvGrpSpPr>
          <p:grpSpPr>
            <a:xfrm>
              <a:off x="729238" y="1179665"/>
              <a:ext cx="80700" cy="1526144"/>
              <a:chOff x="729238" y="1179665"/>
              <a:chExt cx="80700" cy="1526144"/>
            </a:xfrm>
          </p:grpSpPr>
          <p:sp>
            <p:nvSpPr>
              <p:cNvPr id="5230" name="Google Shape;5230;p93"/>
              <p:cNvSpPr/>
              <p:nvPr/>
            </p:nvSpPr>
            <p:spPr>
              <a:xfrm>
                <a:off x="72923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93"/>
              <p:cNvSpPr/>
              <p:nvPr/>
            </p:nvSpPr>
            <p:spPr>
              <a:xfrm>
                <a:off x="72923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93"/>
              <p:cNvSpPr/>
              <p:nvPr/>
            </p:nvSpPr>
            <p:spPr>
              <a:xfrm>
                <a:off x="72923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93"/>
              <p:cNvSpPr/>
              <p:nvPr/>
            </p:nvSpPr>
            <p:spPr>
              <a:xfrm>
                <a:off x="72923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93"/>
              <p:cNvSpPr/>
              <p:nvPr/>
            </p:nvSpPr>
            <p:spPr>
              <a:xfrm>
                <a:off x="729238"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93"/>
              <p:cNvSpPr/>
              <p:nvPr/>
            </p:nvSpPr>
            <p:spPr>
              <a:xfrm>
                <a:off x="729238"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93"/>
              <p:cNvSpPr/>
              <p:nvPr/>
            </p:nvSpPr>
            <p:spPr>
              <a:xfrm>
                <a:off x="72923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93"/>
              <p:cNvSpPr/>
              <p:nvPr/>
            </p:nvSpPr>
            <p:spPr>
              <a:xfrm>
                <a:off x="72923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93"/>
              <p:cNvSpPr/>
              <p:nvPr/>
            </p:nvSpPr>
            <p:spPr>
              <a:xfrm>
                <a:off x="72923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93"/>
              <p:cNvSpPr/>
              <p:nvPr/>
            </p:nvSpPr>
            <p:spPr>
              <a:xfrm>
                <a:off x="72923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0" name="Google Shape;5240;p93"/>
            <p:cNvGrpSpPr/>
            <p:nvPr/>
          </p:nvGrpSpPr>
          <p:grpSpPr>
            <a:xfrm>
              <a:off x="903098" y="1179665"/>
              <a:ext cx="80700" cy="1526144"/>
              <a:chOff x="903098" y="1179665"/>
              <a:chExt cx="80700" cy="1526144"/>
            </a:xfrm>
          </p:grpSpPr>
          <p:sp>
            <p:nvSpPr>
              <p:cNvPr id="5241" name="Google Shape;5241;p93"/>
              <p:cNvSpPr/>
              <p:nvPr/>
            </p:nvSpPr>
            <p:spPr>
              <a:xfrm>
                <a:off x="90309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93"/>
              <p:cNvSpPr/>
              <p:nvPr/>
            </p:nvSpPr>
            <p:spPr>
              <a:xfrm>
                <a:off x="90309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93"/>
              <p:cNvSpPr/>
              <p:nvPr/>
            </p:nvSpPr>
            <p:spPr>
              <a:xfrm>
                <a:off x="90309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93"/>
              <p:cNvSpPr/>
              <p:nvPr/>
            </p:nvSpPr>
            <p:spPr>
              <a:xfrm>
                <a:off x="90309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93"/>
              <p:cNvSpPr/>
              <p:nvPr/>
            </p:nvSpPr>
            <p:spPr>
              <a:xfrm>
                <a:off x="90309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93"/>
              <p:cNvSpPr/>
              <p:nvPr/>
            </p:nvSpPr>
            <p:spPr>
              <a:xfrm>
                <a:off x="90309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93"/>
              <p:cNvSpPr/>
              <p:nvPr/>
            </p:nvSpPr>
            <p:spPr>
              <a:xfrm>
                <a:off x="90309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93"/>
              <p:cNvSpPr/>
              <p:nvPr/>
            </p:nvSpPr>
            <p:spPr>
              <a:xfrm>
                <a:off x="90309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93"/>
              <p:cNvSpPr/>
              <p:nvPr/>
            </p:nvSpPr>
            <p:spPr>
              <a:xfrm>
                <a:off x="90309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93"/>
              <p:cNvSpPr/>
              <p:nvPr/>
            </p:nvSpPr>
            <p:spPr>
              <a:xfrm>
                <a:off x="90309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1" name="Google Shape;5251;p93"/>
            <p:cNvGrpSpPr/>
            <p:nvPr/>
          </p:nvGrpSpPr>
          <p:grpSpPr>
            <a:xfrm>
              <a:off x="1076958" y="1179665"/>
              <a:ext cx="80700" cy="1526144"/>
              <a:chOff x="1076958" y="1179665"/>
              <a:chExt cx="80700" cy="1526144"/>
            </a:xfrm>
          </p:grpSpPr>
          <p:sp>
            <p:nvSpPr>
              <p:cNvPr id="5252" name="Google Shape;5252;p93"/>
              <p:cNvSpPr/>
              <p:nvPr/>
            </p:nvSpPr>
            <p:spPr>
              <a:xfrm>
                <a:off x="107695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93"/>
              <p:cNvSpPr/>
              <p:nvPr/>
            </p:nvSpPr>
            <p:spPr>
              <a:xfrm>
                <a:off x="107695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93"/>
              <p:cNvSpPr/>
              <p:nvPr/>
            </p:nvSpPr>
            <p:spPr>
              <a:xfrm>
                <a:off x="107695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93"/>
              <p:cNvSpPr/>
              <p:nvPr/>
            </p:nvSpPr>
            <p:spPr>
              <a:xfrm>
                <a:off x="107695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93"/>
              <p:cNvSpPr/>
              <p:nvPr/>
            </p:nvSpPr>
            <p:spPr>
              <a:xfrm>
                <a:off x="107695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93"/>
              <p:cNvSpPr/>
              <p:nvPr/>
            </p:nvSpPr>
            <p:spPr>
              <a:xfrm>
                <a:off x="107695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93"/>
              <p:cNvSpPr/>
              <p:nvPr/>
            </p:nvSpPr>
            <p:spPr>
              <a:xfrm>
                <a:off x="1076958"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93"/>
              <p:cNvSpPr/>
              <p:nvPr/>
            </p:nvSpPr>
            <p:spPr>
              <a:xfrm>
                <a:off x="107695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93"/>
              <p:cNvSpPr/>
              <p:nvPr/>
            </p:nvSpPr>
            <p:spPr>
              <a:xfrm>
                <a:off x="107695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93"/>
              <p:cNvSpPr/>
              <p:nvPr/>
            </p:nvSpPr>
            <p:spPr>
              <a:xfrm>
                <a:off x="107695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2" name="Google Shape;5262;p93"/>
            <p:cNvGrpSpPr/>
            <p:nvPr/>
          </p:nvGrpSpPr>
          <p:grpSpPr>
            <a:xfrm>
              <a:off x="1247707" y="1179665"/>
              <a:ext cx="80700" cy="1526144"/>
              <a:chOff x="1247707" y="1179665"/>
              <a:chExt cx="80700" cy="1526144"/>
            </a:xfrm>
          </p:grpSpPr>
          <p:sp>
            <p:nvSpPr>
              <p:cNvPr id="5263" name="Google Shape;5263;p93"/>
              <p:cNvSpPr/>
              <p:nvPr/>
            </p:nvSpPr>
            <p:spPr>
              <a:xfrm>
                <a:off x="124770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93"/>
              <p:cNvSpPr/>
              <p:nvPr/>
            </p:nvSpPr>
            <p:spPr>
              <a:xfrm>
                <a:off x="124770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93"/>
              <p:cNvSpPr/>
              <p:nvPr/>
            </p:nvSpPr>
            <p:spPr>
              <a:xfrm>
                <a:off x="124770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93"/>
              <p:cNvSpPr/>
              <p:nvPr/>
            </p:nvSpPr>
            <p:spPr>
              <a:xfrm>
                <a:off x="1247707" y="166175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93"/>
              <p:cNvSpPr/>
              <p:nvPr/>
            </p:nvSpPr>
            <p:spPr>
              <a:xfrm>
                <a:off x="1247707"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93"/>
              <p:cNvSpPr/>
              <p:nvPr/>
            </p:nvSpPr>
            <p:spPr>
              <a:xfrm>
                <a:off x="1247707"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93"/>
              <p:cNvSpPr/>
              <p:nvPr/>
            </p:nvSpPr>
            <p:spPr>
              <a:xfrm>
                <a:off x="124770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93"/>
              <p:cNvSpPr/>
              <p:nvPr/>
            </p:nvSpPr>
            <p:spPr>
              <a:xfrm>
                <a:off x="124770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93"/>
              <p:cNvSpPr/>
              <p:nvPr/>
            </p:nvSpPr>
            <p:spPr>
              <a:xfrm>
                <a:off x="124770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93"/>
              <p:cNvSpPr/>
              <p:nvPr/>
            </p:nvSpPr>
            <p:spPr>
              <a:xfrm>
                <a:off x="124770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3" name="Google Shape;5273;p93"/>
            <p:cNvGrpSpPr/>
            <p:nvPr/>
          </p:nvGrpSpPr>
          <p:grpSpPr>
            <a:xfrm>
              <a:off x="1421567" y="1179665"/>
              <a:ext cx="80700" cy="1526144"/>
              <a:chOff x="1421567" y="1179665"/>
              <a:chExt cx="80700" cy="1526144"/>
            </a:xfrm>
          </p:grpSpPr>
          <p:sp>
            <p:nvSpPr>
              <p:cNvPr id="5274" name="Google Shape;5274;p93"/>
              <p:cNvSpPr/>
              <p:nvPr/>
            </p:nvSpPr>
            <p:spPr>
              <a:xfrm>
                <a:off x="142156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93"/>
              <p:cNvSpPr/>
              <p:nvPr/>
            </p:nvSpPr>
            <p:spPr>
              <a:xfrm>
                <a:off x="142156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93"/>
              <p:cNvSpPr/>
              <p:nvPr/>
            </p:nvSpPr>
            <p:spPr>
              <a:xfrm>
                <a:off x="142156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93"/>
              <p:cNvSpPr/>
              <p:nvPr/>
            </p:nvSpPr>
            <p:spPr>
              <a:xfrm>
                <a:off x="142156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93"/>
              <p:cNvSpPr/>
              <p:nvPr/>
            </p:nvSpPr>
            <p:spPr>
              <a:xfrm>
                <a:off x="142156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93"/>
              <p:cNvSpPr/>
              <p:nvPr/>
            </p:nvSpPr>
            <p:spPr>
              <a:xfrm>
                <a:off x="142156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93"/>
              <p:cNvSpPr/>
              <p:nvPr/>
            </p:nvSpPr>
            <p:spPr>
              <a:xfrm>
                <a:off x="142156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93"/>
              <p:cNvSpPr/>
              <p:nvPr/>
            </p:nvSpPr>
            <p:spPr>
              <a:xfrm>
                <a:off x="142156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93"/>
              <p:cNvSpPr/>
              <p:nvPr/>
            </p:nvSpPr>
            <p:spPr>
              <a:xfrm>
                <a:off x="142156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93"/>
              <p:cNvSpPr/>
              <p:nvPr/>
            </p:nvSpPr>
            <p:spPr>
              <a:xfrm>
                <a:off x="142156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4" name="Google Shape;5284;p93"/>
            <p:cNvGrpSpPr/>
            <p:nvPr/>
          </p:nvGrpSpPr>
          <p:grpSpPr>
            <a:xfrm>
              <a:off x="1592327" y="1179665"/>
              <a:ext cx="80700" cy="1526144"/>
              <a:chOff x="1592327" y="1179665"/>
              <a:chExt cx="80700" cy="1526144"/>
            </a:xfrm>
          </p:grpSpPr>
          <p:sp>
            <p:nvSpPr>
              <p:cNvPr id="5285" name="Google Shape;5285;p93"/>
              <p:cNvSpPr/>
              <p:nvPr/>
            </p:nvSpPr>
            <p:spPr>
              <a:xfrm>
                <a:off x="159232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93"/>
              <p:cNvSpPr/>
              <p:nvPr/>
            </p:nvSpPr>
            <p:spPr>
              <a:xfrm>
                <a:off x="159232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93"/>
              <p:cNvSpPr/>
              <p:nvPr/>
            </p:nvSpPr>
            <p:spPr>
              <a:xfrm>
                <a:off x="159232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93"/>
              <p:cNvSpPr/>
              <p:nvPr/>
            </p:nvSpPr>
            <p:spPr>
              <a:xfrm>
                <a:off x="159232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93"/>
              <p:cNvSpPr/>
              <p:nvPr/>
            </p:nvSpPr>
            <p:spPr>
              <a:xfrm>
                <a:off x="159232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93"/>
              <p:cNvSpPr/>
              <p:nvPr/>
            </p:nvSpPr>
            <p:spPr>
              <a:xfrm>
                <a:off x="159232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93"/>
              <p:cNvSpPr/>
              <p:nvPr/>
            </p:nvSpPr>
            <p:spPr>
              <a:xfrm>
                <a:off x="159232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93"/>
              <p:cNvSpPr/>
              <p:nvPr/>
            </p:nvSpPr>
            <p:spPr>
              <a:xfrm>
                <a:off x="159232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93"/>
              <p:cNvSpPr/>
              <p:nvPr/>
            </p:nvSpPr>
            <p:spPr>
              <a:xfrm>
                <a:off x="159232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93"/>
              <p:cNvSpPr/>
              <p:nvPr/>
            </p:nvSpPr>
            <p:spPr>
              <a:xfrm>
                <a:off x="159232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5" name="Google Shape;5295;p93"/>
            <p:cNvGrpSpPr/>
            <p:nvPr/>
          </p:nvGrpSpPr>
          <p:grpSpPr>
            <a:xfrm>
              <a:off x="1766187" y="1179665"/>
              <a:ext cx="80700" cy="1526144"/>
              <a:chOff x="1766187" y="1179665"/>
              <a:chExt cx="80700" cy="1526144"/>
            </a:xfrm>
          </p:grpSpPr>
          <p:sp>
            <p:nvSpPr>
              <p:cNvPr id="5296" name="Google Shape;5296;p93"/>
              <p:cNvSpPr/>
              <p:nvPr/>
            </p:nvSpPr>
            <p:spPr>
              <a:xfrm>
                <a:off x="176618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93"/>
              <p:cNvSpPr/>
              <p:nvPr/>
            </p:nvSpPr>
            <p:spPr>
              <a:xfrm>
                <a:off x="176618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93"/>
              <p:cNvSpPr/>
              <p:nvPr/>
            </p:nvSpPr>
            <p:spPr>
              <a:xfrm>
                <a:off x="176618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93"/>
              <p:cNvSpPr/>
              <p:nvPr/>
            </p:nvSpPr>
            <p:spPr>
              <a:xfrm>
                <a:off x="176618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93"/>
              <p:cNvSpPr/>
              <p:nvPr/>
            </p:nvSpPr>
            <p:spPr>
              <a:xfrm>
                <a:off x="176618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93"/>
              <p:cNvSpPr/>
              <p:nvPr/>
            </p:nvSpPr>
            <p:spPr>
              <a:xfrm>
                <a:off x="176618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93"/>
              <p:cNvSpPr/>
              <p:nvPr/>
            </p:nvSpPr>
            <p:spPr>
              <a:xfrm>
                <a:off x="176618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93"/>
              <p:cNvSpPr/>
              <p:nvPr/>
            </p:nvSpPr>
            <p:spPr>
              <a:xfrm>
                <a:off x="176618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93"/>
              <p:cNvSpPr/>
              <p:nvPr/>
            </p:nvSpPr>
            <p:spPr>
              <a:xfrm>
                <a:off x="1766187" y="2464413"/>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93"/>
              <p:cNvSpPr/>
              <p:nvPr/>
            </p:nvSpPr>
            <p:spPr>
              <a:xfrm>
                <a:off x="176618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6" name="Google Shape;5306;p93"/>
            <p:cNvGrpSpPr/>
            <p:nvPr/>
          </p:nvGrpSpPr>
          <p:grpSpPr>
            <a:xfrm>
              <a:off x="1936935" y="1179665"/>
              <a:ext cx="80700" cy="1526144"/>
              <a:chOff x="1936935" y="1179665"/>
              <a:chExt cx="80700" cy="1526144"/>
            </a:xfrm>
          </p:grpSpPr>
          <p:sp>
            <p:nvSpPr>
              <p:cNvPr id="5307" name="Google Shape;5307;p93"/>
              <p:cNvSpPr/>
              <p:nvPr/>
            </p:nvSpPr>
            <p:spPr>
              <a:xfrm>
                <a:off x="193693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93"/>
              <p:cNvSpPr/>
              <p:nvPr/>
            </p:nvSpPr>
            <p:spPr>
              <a:xfrm>
                <a:off x="193693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93"/>
              <p:cNvSpPr/>
              <p:nvPr/>
            </p:nvSpPr>
            <p:spPr>
              <a:xfrm>
                <a:off x="193693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93"/>
              <p:cNvSpPr/>
              <p:nvPr/>
            </p:nvSpPr>
            <p:spPr>
              <a:xfrm>
                <a:off x="193693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93"/>
              <p:cNvSpPr/>
              <p:nvPr/>
            </p:nvSpPr>
            <p:spPr>
              <a:xfrm>
                <a:off x="193693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93"/>
              <p:cNvSpPr/>
              <p:nvPr/>
            </p:nvSpPr>
            <p:spPr>
              <a:xfrm>
                <a:off x="193693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93"/>
              <p:cNvSpPr/>
              <p:nvPr/>
            </p:nvSpPr>
            <p:spPr>
              <a:xfrm>
                <a:off x="193693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93"/>
              <p:cNvSpPr/>
              <p:nvPr/>
            </p:nvSpPr>
            <p:spPr>
              <a:xfrm>
                <a:off x="193693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93"/>
              <p:cNvSpPr/>
              <p:nvPr/>
            </p:nvSpPr>
            <p:spPr>
              <a:xfrm>
                <a:off x="193693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93"/>
              <p:cNvSpPr/>
              <p:nvPr/>
            </p:nvSpPr>
            <p:spPr>
              <a:xfrm>
                <a:off x="193693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7" name="Google Shape;5317;p93"/>
            <p:cNvGrpSpPr/>
            <p:nvPr/>
          </p:nvGrpSpPr>
          <p:grpSpPr>
            <a:xfrm>
              <a:off x="2110795" y="1179665"/>
              <a:ext cx="80700" cy="1526144"/>
              <a:chOff x="2110795" y="1179665"/>
              <a:chExt cx="80700" cy="1526144"/>
            </a:xfrm>
          </p:grpSpPr>
          <p:sp>
            <p:nvSpPr>
              <p:cNvPr id="5318" name="Google Shape;5318;p93"/>
              <p:cNvSpPr/>
              <p:nvPr/>
            </p:nvSpPr>
            <p:spPr>
              <a:xfrm>
                <a:off x="211079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93"/>
              <p:cNvSpPr/>
              <p:nvPr/>
            </p:nvSpPr>
            <p:spPr>
              <a:xfrm>
                <a:off x="211079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93"/>
              <p:cNvSpPr/>
              <p:nvPr/>
            </p:nvSpPr>
            <p:spPr>
              <a:xfrm>
                <a:off x="211079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93"/>
              <p:cNvSpPr/>
              <p:nvPr/>
            </p:nvSpPr>
            <p:spPr>
              <a:xfrm>
                <a:off x="211079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93"/>
              <p:cNvSpPr/>
              <p:nvPr/>
            </p:nvSpPr>
            <p:spPr>
              <a:xfrm>
                <a:off x="2110795"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93"/>
              <p:cNvSpPr/>
              <p:nvPr/>
            </p:nvSpPr>
            <p:spPr>
              <a:xfrm>
                <a:off x="211079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93"/>
              <p:cNvSpPr/>
              <p:nvPr/>
            </p:nvSpPr>
            <p:spPr>
              <a:xfrm>
                <a:off x="211079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93"/>
              <p:cNvSpPr/>
              <p:nvPr/>
            </p:nvSpPr>
            <p:spPr>
              <a:xfrm>
                <a:off x="211079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93"/>
              <p:cNvSpPr/>
              <p:nvPr/>
            </p:nvSpPr>
            <p:spPr>
              <a:xfrm>
                <a:off x="211079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93"/>
              <p:cNvSpPr/>
              <p:nvPr/>
            </p:nvSpPr>
            <p:spPr>
              <a:xfrm>
                <a:off x="211079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8" name="Google Shape;5328;p93"/>
            <p:cNvGrpSpPr/>
            <p:nvPr/>
          </p:nvGrpSpPr>
          <p:grpSpPr>
            <a:xfrm>
              <a:off x="2284655" y="1179665"/>
              <a:ext cx="80700" cy="1526144"/>
              <a:chOff x="2284655" y="1179665"/>
              <a:chExt cx="80700" cy="1526144"/>
            </a:xfrm>
          </p:grpSpPr>
          <p:sp>
            <p:nvSpPr>
              <p:cNvPr id="5329" name="Google Shape;5329;p93"/>
              <p:cNvSpPr/>
              <p:nvPr/>
            </p:nvSpPr>
            <p:spPr>
              <a:xfrm>
                <a:off x="228465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93"/>
              <p:cNvSpPr/>
              <p:nvPr/>
            </p:nvSpPr>
            <p:spPr>
              <a:xfrm>
                <a:off x="228465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93"/>
              <p:cNvSpPr/>
              <p:nvPr/>
            </p:nvSpPr>
            <p:spPr>
              <a:xfrm>
                <a:off x="228465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93"/>
              <p:cNvSpPr/>
              <p:nvPr/>
            </p:nvSpPr>
            <p:spPr>
              <a:xfrm>
                <a:off x="228465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93"/>
              <p:cNvSpPr/>
              <p:nvPr/>
            </p:nvSpPr>
            <p:spPr>
              <a:xfrm>
                <a:off x="228465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93"/>
              <p:cNvSpPr/>
              <p:nvPr/>
            </p:nvSpPr>
            <p:spPr>
              <a:xfrm>
                <a:off x="2284655"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93"/>
              <p:cNvSpPr/>
              <p:nvPr/>
            </p:nvSpPr>
            <p:spPr>
              <a:xfrm>
                <a:off x="228465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93"/>
              <p:cNvSpPr/>
              <p:nvPr/>
            </p:nvSpPr>
            <p:spPr>
              <a:xfrm>
                <a:off x="228465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93"/>
              <p:cNvSpPr/>
              <p:nvPr/>
            </p:nvSpPr>
            <p:spPr>
              <a:xfrm>
                <a:off x="228465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93"/>
              <p:cNvSpPr/>
              <p:nvPr/>
            </p:nvSpPr>
            <p:spPr>
              <a:xfrm>
                <a:off x="228465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39" name="Google Shape;5339;p93"/>
          <p:cNvGrpSpPr/>
          <p:nvPr/>
        </p:nvGrpSpPr>
        <p:grpSpPr>
          <a:xfrm>
            <a:off x="2611692" y="986753"/>
            <a:ext cx="1364248" cy="1102133"/>
            <a:chOff x="2623904" y="1198803"/>
            <a:chExt cx="1364248" cy="1102133"/>
          </a:xfrm>
        </p:grpSpPr>
        <p:grpSp>
          <p:nvGrpSpPr>
            <p:cNvPr id="5340" name="Google Shape;5340;p93"/>
            <p:cNvGrpSpPr/>
            <p:nvPr/>
          </p:nvGrpSpPr>
          <p:grpSpPr>
            <a:xfrm>
              <a:off x="2623907" y="1198803"/>
              <a:ext cx="1364245" cy="273000"/>
              <a:chOff x="2623907" y="1198803"/>
              <a:chExt cx="1364245" cy="273000"/>
            </a:xfrm>
          </p:grpSpPr>
          <p:sp>
            <p:nvSpPr>
              <p:cNvPr id="5341" name="Google Shape;5341;p93"/>
              <p:cNvSpPr/>
              <p:nvPr/>
            </p:nvSpPr>
            <p:spPr>
              <a:xfrm>
                <a:off x="2623907"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93"/>
              <p:cNvSpPr/>
              <p:nvPr/>
            </p:nvSpPr>
            <p:spPr>
              <a:xfrm>
                <a:off x="2896718"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93"/>
              <p:cNvSpPr/>
              <p:nvPr/>
            </p:nvSpPr>
            <p:spPr>
              <a:xfrm>
                <a:off x="3169529"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93"/>
              <p:cNvSpPr/>
              <p:nvPr/>
            </p:nvSpPr>
            <p:spPr>
              <a:xfrm>
                <a:off x="3442341"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93"/>
              <p:cNvSpPr/>
              <p:nvPr/>
            </p:nvSpPr>
            <p:spPr>
              <a:xfrm>
                <a:off x="3715152" y="1198803"/>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6" name="Google Shape;5346;p93"/>
            <p:cNvGrpSpPr/>
            <p:nvPr/>
          </p:nvGrpSpPr>
          <p:grpSpPr>
            <a:xfrm>
              <a:off x="2623904" y="1476964"/>
              <a:ext cx="1364245" cy="273000"/>
              <a:chOff x="2623904" y="1476964"/>
              <a:chExt cx="1364245" cy="273000"/>
            </a:xfrm>
          </p:grpSpPr>
          <p:sp>
            <p:nvSpPr>
              <p:cNvPr id="5347" name="Google Shape;5347;p93"/>
              <p:cNvSpPr/>
              <p:nvPr/>
            </p:nvSpPr>
            <p:spPr>
              <a:xfrm>
                <a:off x="2623904"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93"/>
              <p:cNvSpPr/>
              <p:nvPr/>
            </p:nvSpPr>
            <p:spPr>
              <a:xfrm>
                <a:off x="2896716"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93"/>
              <p:cNvSpPr/>
              <p:nvPr/>
            </p:nvSpPr>
            <p:spPr>
              <a:xfrm>
                <a:off x="3169527"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93"/>
              <p:cNvSpPr/>
              <p:nvPr/>
            </p:nvSpPr>
            <p:spPr>
              <a:xfrm>
                <a:off x="3442338"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93"/>
              <p:cNvSpPr/>
              <p:nvPr/>
            </p:nvSpPr>
            <p:spPr>
              <a:xfrm>
                <a:off x="3715149"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2" name="Google Shape;5352;p93"/>
            <p:cNvGrpSpPr/>
            <p:nvPr/>
          </p:nvGrpSpPr>
          <p:grpSpPr>
            <a:xfrm>
              <a:off x="2623907" y="1749775"/>
              <a:ext cx="1364245" cy="273000"/>
              <a:chOff x="2623907" y="1749775"/>
              <a:chExt cx="1364245" cy="273000"/>
            </a:xfrm>
          </p:grpSpPr>
          <p:sp>
            <p:nvSpPr>
              <p:cNvPr id="5353" name="Google Shape;5353;p93"/>
              <p:cNvSpPr/>
              <p:nvPr/>
            </p:nvSpPr>
            <p:spPr>
              <a:xfrm>
                <a:off x="2623907"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93"/>
              <p:cNvSpPr/>
              <p:nvPr/>
            </p:nvSpPr>
            <p:spPr>
              <a:xfrm>
                <a:off x="2896718"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93"/>
              <p:cNvSpPr/>
              <p:nvPr/>
            </p:nvSpPr>
            <p:spPr>
              <a:xfrm>
                <a:off x="3169529"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93"/>
              <p:cNvSpPr/>
              <p:nvPr/>
            </p:nvSpPr>
            <p:spPr>
              <a:xfrm>
                <a:off x="3442341"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93"/>
              <p:cNvSpPr/>
              <p:nvPr/>
            </p:nvSpPr>
            <p:spPr>
              <a:xfrm>
                <a:off x="3715152"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8" name="Google Shape;5358;p93"/>
            <p:cNvGrpSpPr/>
            <p:nvPr/>
          </p:nvGrpSpPr>
          <p:grpSpPr>
            <a:xfrm>
              <a:off x="2623904" y="2027936"/>
              <a:ext cx="1364245" cy="273000"/>
              <a:chOff x="2623904" y="2027936"/>
              <a:chExt cx="1364245" cy="273000"/>
            </a:xfrm>
          </p:grpSpPr>
          <p:sp>
            <p:nvSpPr>
              <p:cNvPr id="5359" name="Google Shape;5359;p93"/>
              <p:cNvSpPr/>
              <p:nvPr/>
            </p:nvSpPr>
            <p:spPr>
              <a:xfrm>
                <a:off x="2623904"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93"/>
              <p:cNvSpPr/>
              <p:nvPr/>
            </p:nvSpPr>
            <p:spPr>
              <a:xfrm>
                <a:off x="2896716"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93"/>
              <p:cNvSpPr/>
              <p:nvPr/>
            </p:nvSpPr>
            <p:spPr>
              <a:xfrm>
                <a:off x="3169527"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93"/>
              <p:cNvSpPr/>
              <p:nvPr/>
            </p:nvSpPr>
            <p:spPr>
              <a:xfrm>
                <a:off x="3442338"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93"/>
              <p:cNvSpPr/>
              <p:nvPr/>
            </p:nvSpPr>
            <p:spPr>
              <a:xfrm>
                <a:off x="3715149"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64" name="Google Shape;5364;p93"/>
          <p:cNvGrpSpPr/>
          <p:nvPr/>
        </p:nvGrpSpPr>
        <p:grpSpPr>
          <a:xfrm>
            <a:off x="2601153" y="2445826"/>
            <a:ext cx="1387541" cy="159124"/>
            <a:chOff x="3200660" y="2180272"/>
            <a:chExt cx="2563824" cy="378237"/>
          </a:xfrm>
        </p:grpSpPr>
        <p:sp>
          <p:nvSpPr>
            <p:cNvPr id="5365" name="Google Shape;5365;p93"/>
            <p:cNvSpPr/>
            <p:nvPr/>
          </p:nvSpPr>
          <p:spPr>
            <a:xfrm>
              <a:off x="3200660" y="2180272"/>
              <a:ext cx="108240" cy="37823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93"/>
            <p:cNvSpPr/>
            <p:nvPr/>
          </p:nvSpPr>
          <p:spPr>
            <a:xfrm>
              <a:off x="3345104" y="2180272"/>
              <a:ext cx="108240" cy="378237"/>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93"/>
            <p:cNvSpPr/>
            <p:nvPr/>
          </p:nvSpPr>
          <p:spPr>
            <a:xfrm>
              <a:off x="3489548" y="2180272"/>
              <a:ext cx="108240" cy="378237"/>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93"/>
            <p:cNvSpPr/>
            <p:nvPr/>
          </p:nvSpPr>
          <p:spPr>
            <a:xfrm>
              <a:off x="3633992" y="2180272"/>
              <a:ext cx="108252" cy="378237"/>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93"/>
            <p:cNvSpPr/>
            <p:nvPr/>
          </p:nvSpPr>
          <p:spPr>
            <a:xfrm>
              <a:off x="3778448" y="2180272"/>
              <a:ext cx="108240" cy="37809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93"/>
            <p:cNvSpPr/>
            <p:nvPr/>
          </p:nvSpPr>
          <p:spPr>
            <a:xfrm>
              <a:off x="3922892" y="2180272"/>
              <a:ext cx="108240" cy="378237"/>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93"/>
            <p:cNvSpPr/>
            <p:nvPr/>
          </p:nvSpPr>
          <p:spPr>
            <a:xfrm>
              <a:off x="4067336" y="2180272"/>
              <a:ext cx="108240" cy="378237"/>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93"/>
            <p:cNvSpPr/>
            <p:nvPr/>
          </p:nvSpPr>
          <p:spPr>
            <a:xfrm>
              <a:off x="4211780" y="2180272"/>
              <a:ext cx="108252" cy="378237"/>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93"/>
            <p:cNvSpPr/>
            <p:nvPr/>
          </p:nvSpPr>
          <p:spPr>
            <a:xfrm>
              <a:off x="4356236" y="2180272"/>
              <a:ext cx="108240" cy="37809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93"/>
            <p:cNvSpPr/>
            <p:nvPr/>
          </p:nvSpPr>
          <p:spPr>
            <a:xfrm>
              <a:off x="4500680" y="2180272"/>
              <a:ext cx="108240" cy="378237"/>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93"/>
            <p:cNvSpPr/>
            <p:nvPr/>
          </p:nvSpPr>
          <p:spPr>
            <a:xfrm>
              <a:off x="4645124" y="2180272"/>
              <a:ext cx="108240" cy="378097"/>
            </a:xfrm>
            <a:custGeom>
              <a:avLst/>
              <a:gdLst/>
              <a:ahLst/>
              <a:cxnLst/>
              <a:rect l="l" t="t" r="r" b="b"/>
              <a:pathLst>
                <a:path w="8543" h="37876" extrusionOk="0">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93"/>
            <p:cNvSpPr/>
            <p:nvPr/>
          </p:nvSpPr>
          <p:spPr>
            <a:xfrm>
              <a:off x="4789568" y="2180272"/>
              <a:ext cx="108240" cy="378237"/>
            </a:xfrm>
            <a:custGeom>
              <a:avLst/>
              <a:gdLst/>
              <a:ahLst/>
              <a:cxnLst/>
              <a:rect l="l" t="t" r="r" b="b"/>
              <a:pathLst>
                <a:path w="8543" h="37890" extrusionOk="0">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93"/>
            <p:cNvSpPr/>
            <p:nvPr/>
          </p:nvSpPr>
          <p:spPr>
            <a:xfrm>
              <a:off x="4934012" y="2180272"/>
              <a:ext cx="108240" cy="378237"/>
            </a:xfrm>
            <a:custGeom>
              <a:avLst/>
              <a:gdLst/>
              <a:ahLst/>
              <a:cxnLst/>
              <a:rect l="l" t="t" r="r" b="b"/>
              <a:pathLst>
                <a:path w="8543" h="37890" extrusionOk="0">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93"/>
            <p:cNvSpPr/>
            <p:nvPr/>
          </p:nvSpPr>
          <p:spPr>
            <a:xfrm>
              <a:off x="5078456" y="2180272"/>
              <a:ext cx="108240" cy="378237"/>
            </a:xfrm>
            <a:custGeom>
              <a:avLst/>
              <a:gdLst/>
              <a:ahLst/>
              <a:cxnLst/>
              <a:rect l="l" t="t" r="r" b="b"/>
              <a:pathLst>
                <a:path w="8543" h="37890" extrusionOk="0">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93"/>
            <p:cNvSpPr/>
            <p:nvPr/>
          </p:nvSpPr>
          <p:spPr>
            <a:xfrm>
              <a:off x="5222900" y="2180272"/>
              <a:ext cx="108240" cy="378237"/>
            </a:xfrm>
            <a:custGeom>
              <a:avLst/>
              <a:gdLst/>
              <a:ahLst/>
              <a:cxnLst/>
              <a:rect l="l" t="t" r="r" b="b"/>
              <a:pathLst>
                <a:path w="8543" h="37890" extrusionOk="0">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93"/>
            <p:cNvSpPr/>
            <p:nvPr/>
          </p:nvSpPr>
          <p:spPr>
            <a:xfrm>
              <a:off x="5367343" y="2180272"/>
              <a:ext cx="108240" cy="378237"/>
            </a:xfrm>
            <a:custGeom>
              <a:avLst/>
              <a:gdLst/>
              <a:ahLst/>
              <a:cxnLst/>
              <a:rect l="l" t="t" r="r" b="b"/>
              <a:pathLst>
                <a:path w="8543" h="37890" extrusionOk="0">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93"/>
            <p:cNvSpPr/>
            <p:nvPr/>
          </p:nvSpPr>
          <p:spPr>
            <a:xfrm>
              <a:off x="5511787" y="2180272"/>
              <a:ext cx="108240" cy="378097"/>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93"/>
            <p:cNvSpPr/>
            <p:nvPr/>
          </p:nvSpPr>
          <p:spPr>
            <a:xfrm>
              <a:off x="5656231" y="2180272"/>
              <a:ext cx="108252" cy="378237"/>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3" name="Google Shape;5383;p93"/>
          <p:cNvGrpSpPr/>
          <p:nvPr/>
        </p:nvGrpSpPr>
        <p:grpSpPr>
          <a:xfrm>
            <a:off x="2597677" y="2723590"/>
            <a:ext cx="1390502" cy="159625"/>
            <a:chOff x="3530150" y="2790075"/>
            <a:chExt cx="1962600" cy="225300"/>
          </a:xfrm>
        </p:grpSpPr>
        <p:sp>
          <p:nvSpPr>
            <p:cNvPr id="5384" name="Google Shape;5384;p93"/>
            <p:cNvSpPr/>
            <p:nvPr/>
          </p:nvSpPr>
          <p:spPr>
            <a:xfrm>
              <a:off x="3530150" y="2790075"/>
              <a:ext cx="1962600" cy="2253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93"/>
            <p:cNvSpPr/>
            <p:nvPr/>
          </p:nvSpPr>
          <p:spPr>
            <a:xfrm>
              <a:off x="3530150" y="2790075"/>
              <a:ext cx="1110000" cy="2253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6" name="Google Shape;5386;p93"/>
          <p:cNvGrpSpPr/>
          <p:nvPr/>
        </p:nvGrpSpPr>
        <p:grpSpPr>
          <a:xfrm>
            <a:off x="2597735" y="3001855"/>
            <a:ext cx="1411629" cy="154175"/>
            <a:chOff x="3558802" y="4011244"/>
            <a:chExt cx="1866000" cy="111600"/>
          </a:xfrm>
        </p:grpSpPr>
        <p:sp>
          <p:nvSpPr>
            <p:cNvPr id="5387" name="Google Shape;5387;p93"/>
            <p:cNvSpPr/>
            <p:nvPr/>
          </p:nvSpPr>
          <p:spPr>
            <a:xfrm rot="5400000" flipH="1">
              <a:off x="4436152" y="3134077"/>
              <a:ext cx="111300" cy="1866000"/>
            </a:xfrm>
            <a:prstGeom prst="round2SameRect">
              <a:avLst>
                <a:gd name="adj1" fmla="val 50000"/>
                <a:gd name="adj2" fmla="val 50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93"/>
            <p:cNvSpPr/>
            <p:nvPr/>
          </p:nvSpPr>
          <p:spPr>
            <a:xfrm rot="5400000" flipH="1">
              <a:off x="4157232" y="3412894"/>
              <a:ext cx="111600" cy="1308300"/>
            </a:xfrm>
            <a:prstGeom prst="round2SameRect">
              <a:avLst>
                <a:gd name="adj1" fmla="val 50000"/>
                <a:gd name="adj2" fmla="val 50000"/>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9" name="Google Shape;5389;p93"/>
          <p:cNvGrpSpPr/>
          <p:nvPr/>
        </p:nvGrpSpPr>
        <p:grpSpPr>
          <a:xfrm>
            <a:off x="2598023" y="2207425"/>
            <a:ext cx="1383503" cy="119761"/>
            <a:chOff x="3465975" y="2270258"/>
            <a:chExt cx="1986364" cy="171947"/>
          </a:xfrm>
        </p:grpSpPr>
        <p:sp>
          <p:nvSpPr>
            <p:cNvPr id="5390" name="Google Shape;5390;p93"/>
            <p:cNvSpPr/>
            <p:nvPr/>
          </p:nvSpPr>
          <p:spPr>
            <a:xfrm rot="-5400000">
              <a:off x="372518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93"/>
            <p:cNvSpPr/>
            <p:nvPr/>
          </p:nvSpPr>
          <p:spPr>
            <a:xfrm rot="-5400000">
              <a:off x="398439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93"/>
            <p:cNvSpPr/>
            <p:nvPr/>
          </p:nvSpPr>
          <p:spPr>
            <a:xfrm rot="-5400000">
              <a:off x="4243603"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93"/>
            <p:cNvSpPr/>
            <p:nvPr/>
          </p:nvSpPr>
          <p:spPr>
            <a:xfrm rot="-5400000">
              <a:off x="4502812"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93"/>
            <p:cNvSpPr/>
            <p:nvPr/>
          </p:nvSpPr>
          <p:spPr>
            <a:xfrm rot="-5400000">
              <a:off x="4762021"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93"/>
            <p:cNvSpPr/>
            <p:nvPr/>
          </p:nvSpPr>
          <p:spPr>
            <a:xfrm rot="-5400000">
              <a:off x="3465975"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93"/>
            <p:cNvSpPr/>
            <p:nvPr/>
          </p:nvSpPr>
          <p:spPr>
            <a:xfrm rot="-5400000">
              <a:off x="502123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93"/>
            <p:cNvSpPr/>
            <p:nvPr/>
          </p:nvSpPr>
          <p:spPr>
            <a:xfrm rot="-5400000">
              <a:off x="528044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8" name="Google Shape;5398;p93"/>
          <p:cNvGrpSpPr/>
          <p:nvPr/>
        </p:nvGrpSpPr>
        <p:grpSpPr>
          <a:xfrm>
            <a:off x="2609030" y="3571198"/>
            <a:ext cx="1369531" cy="195460"/>
            <a:chOff x="723300" y="4253549"/>
            <a:chExt cx="2276482" cy="324900"/>
          </a:xfrm>
        </p:grpSpPr>
        <p:sp>
          <p:nvSpPr>
            <p:cNvPr id="5399" name="Google Shape;5399;p93"/>
            <p:cNvSpPr/>
            <p:nvPr/>
          </p:nvSpPr>
          <p:spPr>
            <a:xfrm>
              <a:off x="723300"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93"/>
            <p:cNvSpPr/>
            <p:nvPr/>
          </p:nvSpPr>
          <p:spPr>
            <a:xfrm>
              <a:off x="1206995"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93"/>
            <p:cNvSpPr/>
            <p:nvPr/>
          </p:nvSpPr>
          <p:spPr>
            <a:xfrm>
              <a:off x="1690691"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93"/>
            <p:cNvSpPr/>
            <p:nvPr/>
          </p:nvSpPr>
          <p:spPr>
            <a:xfrm>
              <a:off x="2174386"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93"/>
            <p:cNvSpPr/>
            <p:nvPr/>
          </p:nvSpPr>
          <p:spPr>
            <a:xfrm>
              <a:off x="2658082" y="4253549"/>
              <a:ext cx="341700" cy="324900"/>
            </a:xfrm>
            <a:prstGeom prst="star5">
              <a:avLst>
                <a:gd name="adj" fmla="val 19098"/>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4" name="Google Shape;5404;p93"/>
          <p:cNvGrpSpPr/>
          <p:nvPr/>
        </p:nvGrpSpPr>
        <p:grpSpPr>
          <a:xfrm>
            <a:off x="2598591" y="3272439"/>
            <a:ext cx="1389066" cy="180119"/>
            <a:chOff x="705948" y="3788465"/>
            <a:chExt cx="2308953" cy="299400"/>
          </a:xfrm>
        </p:grpSpPr>
        <p:sp>
          <p:nvSpPr>
            <p:cNvPr id="5405" name="Google Shape;5405;p93"/>
            <p:cNvSpPr/>
            <p:nvPr/>
          </p:nvSpPr>
          <p:spPr>
            <a:xfrm>
              <a:off x="705948"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93"/>
            <p:cNvSpPr/>
            <p:nvPr/>
          </p:nvSpPr>
          <p:spPr>
            <a:xfrm>
              <a:off x="1209923"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93"/>
            <p:cNvSpPr/>
            <p:nvPr/>
          </p:nvSpPr>
          <p:spPr>
            <a:xfrm>
              <a:off x="1713905"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93"/>
            <p:cNvSpPr/>
            <p:nvPr/>
          </p:nvSpPr>
          <p:spPr>
            <a:xfrm>
              <a:off x="2189639"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93"/>
            <p:cNvSpPr/>
            <p:nvPr/>
          </p:nvSpPr>
          <p:spPr>
            <a:xfrm>
              <a:off x="2679500"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0" name="Google Shape;5410;p93"/>
          <p:cNvGrpSpPr/>
          <p:nvPr/>
        </p:nvGrpSpPr>
        <p:grpSpPr>
          <a:xfrm>
            <a:off x="4195581" y="1876393"/>
            <a:ext cx="1433821" cy="191501"/>
            <a:chOff x="4273350" y="2088443"/>
            <a:chExt cx="1433821" cy="191501"/>
          </a:xfrm>
        </p:grpSpPr>
        <p:grpSp>
          <p:nvGrpSpPr>
            <p:cNvPr id="5411" name="Google Shape;5411;p93"/>
            <p:cNvGrpSpPr/>
            <p:nvPr/>
          </p:nvGrpSpPr>
          <p:grpSpPr>
            <a:xfrm>
              <a:off x="4273350" y="2088443"/>
              <a:ext cx="1433821" cy="0"/>
              <a:chOff x="5224975" y="2962250"/>
              <a:chExt cx="1544400" cy="0"/>
            </a:xfrm>
          </p:grpSpPr>
          <p:cxnSp>
            <p:nvCxnSpPr>
              <p:cNvPr id="5412" name="Google Shape;5412;p93"/>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5413" name="Google Shape;5413;p93"/>
              <p:cNvCxnSpPr/>
              <p:nvPr/>
            </p:nvCxnSpPr>
            <p:spPr>
              <a:xfrm>
                <a:off x="5225150" y="2962250"/>
                <a:ext cx="453300" cy="0"/>
              </a:xfrm>
              <a:prstGeom prst="straightConnector1">
                <a:avLst/>
              </a:prstGeom>
              <a:noFill/>
              <a:ln w="19050" cap="flat" cmpd="sng">
                <a:solidFill>
                  <a:srgbClr val="7994A9"/>
                </a:solidFill>
                <a:prstDash val="solid"/>
                <a:round/>
                <a:headEnd type="none" w="med" len="med"/>
                <a:tailEnd type="oval" w="med" len="med"/>
              </a:ln>
            </p:spPr>
          </p:cxnSp>
        </p:grpSp>
        <p:grpSp>
          <p:nvGrpSpPr>
            <p:cNvPr id="5414" name="Google Shape;5414;p93"/>
            <p:cNvGrpSpPr/>
            <p:nvPr/>
          </p:nvGrpSpPr>
          <p:grpSpPr>
            <a:xfrm>
              <a:off x="4273350" y="2279944"/>
              <a:ext cx="1433821" cy="0"/>
              <a:chOff x="5224975" y="2962250"/>
              <a:chExt cx="1544400" cy="0"/>
            </a:xfrm>
          </p:grpSpPr>
          <p:cxnSp>
            <p:nvCxnSpPr>
              <p:cNvPr id="5415" name="Google Shape;5415;p93"/>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5416" name="Google Shape;5416;p93"/>
              <p:cNvCxnSpPr/>
              <p:nvPr/>
            </p:nvCxnSpPr>
            <p:spPr>
              <a:xfrm>
                <a:off x="5225150" y="2962250"/>
                <a:ext cx="998700" cy="0"/>
              </a:xfrm>
              <a:prstGeom prst="straightConnector1">
                <a:avLst/>
              </a:prstGeom>
              <a:noFill/>
              <a:ln w="19050" cap="flat" cmpd="sng">
                <a:solidFill>
                  <a:srgbClr val="7994A9"/>
                </a:solidFill>
                <a:prstDash val="solid"/>
                <a:round/>
                <a:headEnd type="none" w="med" len="med"/>
                <a:tailEnd type="oval" w="med" len="med"/>
              </a:ln>
            </p:spPr>
          </p:cxnSp>
        </p:grpSp>
      </p:grpSp>
      <p:grpSp>
        <p:nvGrpSpPr>
          <p:cNvPr id="5417" name="Google Shape;5417;p93"/>
          <p:cNvGrpSpPr/>
          <p:nvPr/>
        </p:nvGrpSpPr>
        <p:grpSpPr>
          <a:xfrm>
            <a:off x="2646528" y="3885297"/>
            <a:ext cx="1304609" cy="294074"/>
            <a:chOff x="2658741" y="4097347"/>
            <a:chExt cx="1304609" cy="294074"/>
          </a:xfrm>
        </p:grpSpPr>
        <p:grpSp>
          <p:nvGrpSpPr>
            <p:cNvPr id="5418" name="Google Shape;5418;p93"/>
            <p:cNvGrpSpPr/>
            <p:nvPr/>
          </p:nvGrpSpPr>
          <p:grpSpPr>
            <a:xfrm>
              <a:off x="2658741" y="4097347"/>
              <a:ext cx="118572" cy="294074"/>
              <a:chOff x="3343310" y="4475555"/>
              <a:chExt cx="127717" cy="316753"/>
            </a:xfrm>
          </p:grpSpPr>
          <p:sp>
            <p:nvSpPr>
              <p:cNvPr id="5419" name="Google Shape;5419;p93"/>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93"/>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1" name="Google Shape;5421;p93"/>
            <p:cNvGrpSpPr/>
            <p:nvPr/>
          </p:nvGrpSpPr>
          <p:grpSpPr>
            <a:xfrm>
              <a:off x="3815519" y="4098388"/>
              <a:ext cx="147831" cy="291991"/>
              <a:chOff x="3527539" y="4476677"/>
              <a:chExt cx="159232" cy="314510"/>
            </a:xfrm>
          </p:grpSpPr>
          <p:sp>
            <p:nvSpPr>
              <p:cNvPr id="5422" name="Google Shape;5422;p93"/>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93"/>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4" name="Google Shape;5424;p93"/>
            <p:cNvGrpSpPr/>
            <p:nvPr/>
          </p:nvGrpSpPr>
          <p:grpSpPr>
            <a:xfrm>
              <a:off x="3511696" y="4098388"/>
              <a:ext cx="147831" cy="291991"/>
              <a:chOff x="3527539" y="4476677"/>
              <a:chExt cx="159232" cy="314510"/>
            </a:xfrm>
          </p:grpSpPr>
          <p:sp>
            <p:nvSpPr>
              <p:cNvPr id="5425" name="Google Shape;5425;p93"/>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93"/>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7" name="Google Shape;5427;p93"/>
            <p:cNvGrpSpPr/>
            <p:nvPr/>
          </p:nvGrpSpPr>
          <p:grpSpPr>
            <a:xfrm>
              <a:off x="3207874" y="4098388"/>
              <a:ext cx="147831" cy="291991"/>
              <a:chOff x="3527539" y="4476677"/>
              <a:chExt cx="159232" cy="314510"/>
            </a:xfrm>
          </p:grpSpPr>
          <p:sp>
            <p:nvSpPr>
              <p:cNvPr id="5428" name="Google Shape;5428;p93"/>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93"/>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0" name="Google Shape;5430;p93"/>
            <p:cNvGrpSpPr/>
            <p:nvPr/>
          </p:nvGrpSpPr>
          <p:grpSpPr>
            <a:xfrm>
              <a:off x="2933305" y="4097347"/>
              <a:ext cx="118572" cy="294074"/>
              <a:chOff x="3343310" y="4475555"/>
              <a:chExt cx="127717" cy="316753"/>
            </a:xfrm>
          </p:grpSpPr>
          <p:sp>
            <p:nvSpPr>
              <p:cNvPr id="5431" name="Google Shape;5431;p93"/>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93"/>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3" name="Google Shape;5433;p93"/>
          <p:cNvGrpSpPr/>
          <p:nvPr/>
        </p:nvGrpSpPr>
        <p:grpSpPr>
          <a:xfrm>
            <a:off x="4197136" y="963991"/>
            <a:ext cx="1430711" cy="751237"/>
            <a:chOff x="5159450" y="1919950"/>
            <a:chExt cx="1541050" cy="862500"/>
          </a:xfrm>
        </p:grpSpPr>
        <p:sp>
          <p:nvSpPr>
            <p:cNvPr id="5434" name="Google Shape;5434;p93"/>
            <p:cNvSpPr/>
            <p:nvPr/>
          </p:nvSpPr>
          <p:spPr>
            <a:xfrm>
              <a:off x="5216414" y="2060033"/>
              <a:ext cx="1436820" cy="600250"/>
            </a:xfrm>
            <a:custGeom>
              <a:avLst/>
              <a:gdLst/>
              <a:ahLst/>
              <a:cxnLst/>
              <a:rect l="l" t="t" r="r" b="b"/>
              <a:pathLst>
                <a:path w="165771" h="69253" extrusionOk="0">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w="19050" cap="flat" cmpd="sng">
              <a:solidFill>
                <a:srgbClr val="5F7D95"/>
              </a:solidFill>
              <a:prstDash val="solid"/>
              <a:round/>
              <a:headEnd type="oval" w="med" len="med"/>
              <a:tailEnd type="oval" w="med" len="med"/>
            </a:ln>
          </p:spPr>
        </p:sp>
        <p:grpSp>
          <p:nvGrpSpPr>
            <p:cNvPr id="5435" name="Google Shape;5435;p93"/>
            <p:cNvGrpSpPr/>
            <p:nvPr/>
          </p:nvGrpSpPr>
          <p:grpSpPr>
            <a:xfrm>
              <a:off x="5159450" y="1919950"/>
              <a:ext cx="1541050" cy="862500"/>
              <a:chOff x="5159450" y="1919950"/>
              <a:chExt cx="1541050" cy="862500"/>
            </a:xfrm>
          </p:grpSpPr>
          <p:cxnSp>
            <p:nvCxnSpPr>
              <p:cNvPr id="5436" name="Google Shape;5436;p93"/>
              <p:cNvCxnSpPr/>
              <p:nvPr/>
            </p:nvCxnSpPr>
            <p:spPr>
              <a:xfrm>
                <a:off x="5159450" y="1919950"/>
                <a:ext cx="0" cy="862500"/>
              </a:xfrm>
              <a:prstGeom prst="straightConnector1">
                <a:avLst/>
              </a:prstGeom>
              <a:noFill/>
              <a:ln w="9525" cap="flat" cmpd="sng">
                <a:solidFill>
                  <a:srgbClr val="E3E9ED"/>
                </a:solidFill>
                <a:prstDash val="solid"/>
                <a:round/>
                <a:headEnd type="none" w="med" len="med"/>
                <a:tailEnd type="none" w="med" len="med"/>
              </a:ln>
            </p:spPr>
          </p:cxnSp>
          <p:cxnSp>
            <p:nvCxnSpPr>
              <p:cNvPr id="5437" name="Google Shape;5437;p93"/>
              <p:cNvCxnSpPr/>
              <p:nvPr/>
            </p:nvCxnSpPr>
            <p:spPr>
              <a:xfrm>
                <a:off x="5161200" y="2778975"/>
                <a:ext cx="1539300" cy="0"/>
              </a:xfrm>
              <a:prstGeom prst="straightConnector1">
                <a:avLst/>
              </a:prstGeom>
              <a:noFill/>
              <a:ln w="9525" cap="flat" cmpd="sng">
                <a:solidFill>
                  <a:srgbClr val="E3E9ED"/>
                </a:solidFill>
                <a:prstDash val="solid"/>
                <a:round/>
                <a:headEnd type="none" w="med" len="med"/>
                <a:tailEnd type="none" w="med" len="med"/>
              </a:ln>
            </p:spPr>
          </p:cxnSp>
        </p:grpSp>
      </p:grpSp>
      <p:grpSp>
        <p:nvGrpSpPr>
          <p:cNvPr id="5438" name="Google Shape;5438;p93"/>
          <p:cNvGrpSpPr/>
          <p:nvPr/>
        </p:nvGrpSpPr>
        <p:grpSpPr>
          <a:xfrm>
            <a:off x="4245274" y="2227761"/>
            <a:ext cx="1334436" cy="967914"/>
            <a:chOff x="4294923" y="2439811"/>
            <a:chExt cx="1334436" cy="967914"/>
          </a:xfrm>
        </p:grpSpPr>
        <p:grpSp>
          <p:nvGrpSpPr>
            <p:cNvPr id="5439" name="Google Shape;5439;p93"/>
            <p:cNvGrpSpPr/>
            <p:nvPr/>
          </p:nvGrpSpPr>
          <p:grpSpPr>
            <a:xfrm>
              <a:off x="4960455" y="2469658"/>
              <a:ext cx="668904" cy="885524"/>
              <a:chOff x="4960455" y="2469658"/>
              <a:chExt cx="668904" cy="885524"/>
            </a:xfrm>
          </p:grpSpPr>
          <p:sp>
            <p:nvSpPr>
              <p:cNvPr id="5440" name="Google Shape;5440;p93"/>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93"/>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93"/>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93"/>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93"/>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93"/>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6" name="Google Shape;5446;p93"/>
            <p:cNvGrpSpPr/>
            <p:nvPr/>
          </p:nvGrpSpPr>
          <p:grpSpPr>
            <a:xfrm>
              <a:off x="4294923" y="2469658"/>
              <a:ext cx="668951" cy="885524"/>
              <a:chOff x="4294923" y="2469658"/>
              <a:chExt cx="668951" cy="885524"/>
            </a:xfrm>
          </p:grpSpPr>
          <p:sp>
            <p:nvSpPr>
              <p:cNvPr id="5447" name="Google Shape;5447;p93"/>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93"/>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93"/>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93"/>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93"/>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93"/>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3" name="Google Shape;5453;p93"/>
            <p:cNvSpPr/>
            <p:nvPr/>
          </p:nvSpPr>
          <p:spPr>
            <a:xfrm>
              <a:off x="4963437" y="2439811"/>
              <a:ext cx="16" cy="967914"/>
            </a:xfrm>
            <a:custGeom>
              <a:avLst/>
              <a:gdLst/>
              <a:ahLst/>
              <a:cxnLst/>
              <a:rect l="l" t="t" r="r" b="b"/>
              <a:pathLst>
                <a:path w="1" h="62006" fill="none" extrusionOk="0">
                  <a:moveTo>
                    <a:pt x="1" y="0"/>
                  </a:moveTo>
                  <a:lnTo>
                    <a:pt x="1" y="62006"/>
                  </a:lnTo>
                </a:path>
              </a:pathLst>
            </a:custGeom>
            <a:no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4" name="Google Shape;5454;p93"/>
          <p:cNvGrpSpPr/>
          <p:nvPr/>
        </p:nvGrpSpPr>
        <p:grpSpPr>
          <a:xfrm>
            <a:off x="4231477" y="3282206"/>
            <a:ext cx="1430949" cy="897289"/>
            <a:chOff x="4351371" y="3547942"/>
            <a:chExt cx="1345130" cy="843475"/>
          </a:xfrm>
        </p:grpSpPr>
        <p:grpSp>
          <p:nvGrpSpPr>
            <p:cNvPr id="5455" name="Google Shape;5455;p93"/>
            <p:cNvGrpSpPr/>
            <p:nvPr/>
          </p:nvGrpSpPr>
          <p:grpSpPr>
            <a:xfrm>
              <a:off x="4351371" y="4209917"/>
              <a:ext cx="1345130" cy="181500"/>
              <a:chOff x="4351371" y="4209917"/>
              <a:chExt cx="1345130" cy="181500"/>
            </a:xfrm>
          </p:grpSpPr>
          <p:sp>
            <p:nvSpPr>
              <p:cNvPr id="5456" name="Google Shape;5456;p93"/>
              <p:cNvSpPr/>
              <p:nvPr/>
            </p:nvSpPr>
            <p:spPr>
              <a:xfrm rot="10800000">
                <a:off x="4351371" y="4209917"/>
                <a:ext cx="1281600" cy="181500"/>
              </a:xfrm>
              <a:prstGeom prst="rect">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57" name="Google Shape;5457;p93"/>
              <p:cNvCxnSpPr/>
              <p:nvPr/>
            </p:nvCxnSpPr>
            <p:spPr>
              <a:xfrm>
                <a:off x="5551000" y="4298797"/>
                <a:ext cx="145500" cy="0"/>
              </a:xfrm>
              <a:prstGeom prst="straightConnector1">
                <a:avLst/>
              </a:prstGeom>
              <a:noFill/>
              <a:ln w="28575" cap="flat" cmpd="sng">
                <a:solidFill>
                  <a:srgbClr val="435D74"/>
                </a:solidFill>
                <a:prstDash val="solid"/>
                <a:round/>
                <a:headEnd type="none" w="med" len="med"/>
                <a:tailEnd type="none" w="med" len="med"/>
              </a:ln>
            </p:spPr>
          </p:cxnSp>
        </p:grpSp>
        <p:grpSp>
          <p:nvGrpSpPr>
            <p:cNvPr id="5458" name="Google Shape;5458;p93"/>
            <p:cNvGrpSpPr/>
            <p:nvPr/>
          </p:nvGrpSpPr>
          <p:grpSpPr>
            <a:xfrm>
              <a:off x="4403010" y="3985221"/>
              <a:ext cx="1109518" cy="181500"/>
              <a:chOff x="4403010" y="3985221"/>
              <a:chExt cx="1109518" cy="181500"/>
            </a:xfrm>
          </p:grpSpPr>
          <p:sp>
            <p:nvSpPr>
              <p:cNvPr id="5459" name="Google Shape;5459;p93"/>
              <p:cNvSpPr/>
              <p:nvPr/>
            </p:nvSpPr>
            <p:spPr>
              <a:xfrm rot="10800000">
                <a:off x="4471829" y="3985221"/>
                <a:ext cx="1040700" cy="1815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0" name="Google Shape;5460;p93"/>
              <p:cNvCxnSpPr/>
              <p:nvPr/>
            </p:nvCxnSpPr>
            <p:spPr>
              <a:xfrm>
                <a:off x="4403010" y="4075993"/>
                <a:ext cx="145500" cy="0"/>
              </a:xfrm>
              <a:prstGeom prst="straightConnector1">
                <a:avLst/>
              </a:prstGeom>
              <a:noFill/>
              <a:ln w="28575" cap="flat" cmpd="sng">
                <a:solidFill>
                  <a:srgbClr val="5F7D95"/>
                </a:solidFill>
                <a:prstDash val="solid"/>
                <a:round/>
                <a:headEnd type="none" w="med" len="med"/>
                <a:tailEnd type="none" w="med" len="med"/>
              </a:ln>
            </p:spPr>
          </p:cxnSp>
        </p:grpSp>
        <p:grpSp>
          <p:nvGrpSpPr>
            <p:cNvPr id="5461" name="Google Shape;5461;p93"/>
            <p:cNvGrpSpPr/>
            <p:nvPr/>
          </p:nvGrpSpPr>
          <p:grpSpPr>
            <a:xfrm>
              <a:off x="4618704" y="3766582"/>
              <a:ext cx="807858" cy="181500"/>
              <a:chOff x="4618704" y="3766582"/>
              <a:chExt cx="807858" cy="181500"/>
            </a:xfrm>
          </p:grpSpPr>
          <p:sp>
            <p:nvSpPr>
              <p:cNvPr id="5462" name="Google Shape;5462;p93"/>
              <p:cNvSpPr/>
              <p:nvPr/>
            </p:nvSpPr>
            <p:spPr>
              <a:xfrm rot="10800000">
                <a:off x="4618704" y="3766582"/>
                <a:ext cx="747000" cy="181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3" name="Google Shape;5463;p93"/>
              <p:cNvCxnSpPr/>
              <p:nvPr/>
            </p:nvCxnSpPr>
            <p:spPr>
              <a:xfrm>
                <a:off x="5281062" y="3855291"/>
                <a:ext cx="145500" cy="0"/>
              </a:xfrm>
              <a:prstGeom prst="straightConnector1">
                <a:avLst/>
              </a:prstGeom>
              <a:noFill/>
              <a:ln w="28575" cap="flat" cmpd="sng">
                <a:solidFill>
                  <a:srgbClr val="869FB2"/>
                </a:solidFill>
                <a:prstDash val="solid"/>
                <a:round/>
                <a:headEnd type="none" w="med" len="med"/>
                <a:tailEnd type="none" w="med" len="med"/>
              </a:ln>
            </p:spPr>
          </p:cxnSp>
        </p:grpSp>
        <p:grpSp>
          <p:nvGrpSpPr>
            <p:cNvPr id="5464" name="Google Shape;5464;p93"/>
            <p:cNvGrpSpPr/>
            <p:nvPr/>
          </p:nvGrpSpPr>
          <p:grpSpPr>
            <a:xfrm>
              <a:off x="4735238" y="3547942"/>
              <a:ext cx="462839" cy="181500"/>
              <a:chOff x="4735238" y="3547942"/>
              <a:chExt cx="462839" cy="181500"/>
            </a:xfrm>
          </p:grpSpPr>
          <p:sp>
            <p:nvSpPr>
              <p:cNvPr id="5465" name="Google Shape;5465;p93"/>
              <p:cNvSpPr/>
              <p:nvPr/>
            </p:nvSpPr>
            <p:spPr>
              <a:xfrm rot="10800000">
                <a:off x="4786477" y="3547942"/>
                <a:ext cx="411600" cy="181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6" name="Google Shape;5466;p93"/>
              <p:cNvCxnSpPr/>
              <p:nvPr/>
            </p:nvCxnSpPr>
            <p:spPr>
              <a:xfrm>
                <a:off x="4735238" y="3636872"/>
                <a:ext cx="145500" cy="0"/>
              </a:xfrm>
              <a:prstGeom prst="straightConnector1">
                <a:avLst/>
              </a:prstGeom>
              <a:noFill/>
              <a:ln w="28575" cap="flat" cmpd="sng">
                <a:solidFill>
                  <a:srgbClr val="BAC8D3"/>
                </a:solidFill>
                <a:prstDash val="solid"/>
                <a:round/>
                <a:headEnd type="none" w="med" len="med"/>
                <a:tailEnd type="none" w="med" len="med"/>
              </a:ln>
            </p:spPr>
          </p:cxnSp>
        </p:grpSp>
      </p:grpSp>
      <p:grpSp>
        <p:nvGrpSpPr>
          <p:cNvPr id="5467" name="Google Shape;5467;p93"/>
          <p:cNvGrpSpPr/>
          <p:nvPr/>
        </p:nvGrpSpPr>
        <p:grpSpPr>
          <a:xfrm>
            <a:off x="7407835" y="2217530"/>
            <a:ext cx="1020955" cy="928853"/>
            <a:chOff x="926675" y="238125"/>
            <a:chExt cx="5755100" cy="5232975"/>
          </a:xfrm>
        </p:grpSpPr>
        <p:sp>
          <p:nvSpPr>
            <p:cNvPr id="5468" name="Google Shape;5468;p93"/>
            <p:cNvSpPr/>
            <p:nvPr/>
          </p:nvSpPr>
          <p:spPr>
            <a:xfrm>
              <a:off x="2235475" y="2161100"/>
              <a:ext cx="3138650" cy="1012350"/>
            </a:xfrm>
            <a:custGeom>
              <a:avLst/>
              <a:gdLst/>
              <a:ahLst/>
              <a:cxnLst/>
              <a:rect l="l" t="t" r="r" b="b"/>
              <a:pathLst>
                <a:path w="125546" h="40494" extrusionOk="0">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93"/>
            <p:cNvSpPr/>
            <p:nvPr/>
          </p:nvSpPr>
          <p:spPr>
            <a:xfrm>
              <a:off x="2825775" y="238125"/>
              <a:ext cx="1961900" cy="1850225"/>
            </a:xfrm>
            <a:custGeom>
              <a:avLst/>
              <a:gdLst/>
              <a:ahLst/>
              <a:cxnLst/>
              <a:rect l="l" t="t" r="r" b="b"/>
              <a:pathLst>
                <a:path w="78476" h="74009" extrusionOk="0">
                  <a:moveTo>
                    <a:pt x="39246" y="0"/>
                  </a:moveTo>
                  <a:lnTo>
                    <a:pt x="1" y="74009"/>
                  </a:lnTo>
                  <a:lnTo>
                    <a:pt x="78476" y="74009"/>
                  </a:lnTo>
                  <a:lnTo>
                    <a:pt x="3924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93"/>
            <p:cNvSpPr/>
            <p:nvPr/>
          </p:nvSpPr>
          <p:spPr>
            <a:xfrm>
              <a:off x="926675" y="4357100"/>
              <a:ext cx="5755100" cy="1114000"/>
            </a:xfrm>
            <a:custGeom>
              <a:avLst/>
              <a:gdLst/>
              <a:ahLst/>
              <a:cxnLst/>
              <a:rect l="l" t="t" r="r" b="b"/>
              <a:pathLst>
                <a:path w="230204" h="44560" extrusionOk="0">
                  <a:moveTo>
                    <a:pt x="25737" y="1"/>
                  </a:moveTo>
                  <a:lnTo>
                    <a:pt x="0" y="44560"/>
                  </a:lnTo>
                  <a:lnTo>
                    <a:pt x="230204" y="44560"/>
                  </a:lnTo>
                  <a:lnTo>
                    <a:pt x="20446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93"/>
            <p:cNvSpPr/>
            <p:nvPr/>
          </p:nvSpPr>
          <p:spPr>
            <a:xfrm>
              <a:off x="1621700" y="3256600"/>
              <a:ext cx="4370050" cy="1006950"/>
            </a:xfrm>
            <a:custGeom>
              <a:avLst/>
              <a:gdLst/>
              <a:ahLst/>
              <a:cxnLst/>
              <a:rect l="l" t="t" r="r" b="b"/>
              <a:pathLst>
                <a:path w="174802" h="40278" extrusionOk="0">
                  <a:moveTo>
                    <a:pt x="22750" y="1"/>
                  </a:moveTo>
                  <a:lnTo>
                    <a:pt x="0" y="40278"/>
                  </a:lnTo>
                  <a:lnTo>
                    <a:pt x="174802" y="40278"/>
                  </a:lnTo>
                  <a:lnTo>
                    <a:pt x="15205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2" name="Google Shape;5472;p93"/>
          <p:cNvGrpSpPr/>
          <p:nvPr/>
        </p:nvGrpSpPr>
        <p:grpSpPr>
          <a:xfrm>
            <a:off x="715208" y="2616265"/>
            <a:ext cx="1695374" cy="1560837"/>
            <a:chOff x="727421" y="2828315"/>
            <a:chExt cx="1695374" cy="1560837"/>
          </a:xfrm>
        </p:grpSpPr>
        <p:grpSp>
          <p:nvGrpSpPr>
            <p:cNvPr id="5473" name="Google Shape;5473;p93"/>
            <p:cNvGrpSpPr/>
            <p:nvPr/>
          </p:nvGrpSpPr>
          <p:grpSpPr>
            <a:xfrm>
              <a:off x="727421" y="2828315"/>
              <a:ext cx="1695374" cy="1560837"/>
              <a:chOff x="734799" y="2782450"/>
              <a:chExt cx="1571100" cy="1577400"/>
            </a:xfrm>
          </p:grpSpPr>
          <p:cxnSp>
            <p:nvCxnSpPr>
              <p:cNvPr id="5474" name="Google Shape;5474;p93"/>
              <p:cNvCxnSpPr/>
              <p:nvPr/>
            </p:nvCxnSpPr>
            <p:spPr>
              <a:xfrm>
                <a:off x="743025" y="2782450"/>
                <a:ext cx="0" cy="1577400"/>
              </a:xfrm>
              <a:prstGeom prst="straightConnector1">
                <a:avLst/>
              </a:prstGeom>
              <a:noFill/>
              <a:ln w="19050" cap="flat" cmpd="sng">
                <a:solidFill>
                  <a:srgbClr val="E3E7EA"/>
                </a:solidFill>
                <a:prstDash val="solid"/>
                <a:round/>
                <a:headEnd type="none" w="med" len="med"/>
                <a:tailEnd type="none" w="med" len="med"/>
              </a:ln>
            </p:spPr>
          </p:cxnSp>
          <p:cxnSp>
            <p:nvCxnSpPr>
              <p:cNvPr id="5475" name="Google Shape;5475;p93"/>
              <p:cNvCxnSpPr/>
              <p:nvPr/>
            </p:nvCxnSpPr>
            <p:spPr>
              <a:xfrm rot="10800000">
                <a:off x="734799" y="4359850"/>
                <a:ext cx="1571100" cy="0"/>
              </a:xfrm>
              <a:prstGeom prst="straightConnector1">
                <a:avLst/>
              </a:prstGeom>
              <a:noFill/>
              <a:ln w="19050" cap="flat" cmpd="sng">
                <a:solidFill>
                  <a:srgbClr val="E3E7EA"/>
                </a:solidFill>
                <a:prstDash val="solid"/>
                <a:round/>
                <a:headEnd type="none" w="med" len="med"/>
                <a:tailEnd type="none" w="med" len="med"/>
              </a:ln>
            </p:spPr>
          </p:cxnSp>
        </p:grpSp>
        <p:grpSp>
          <p:nvGrpSpPr>
            <p:cNvPr id="5476" name="Google Shape;5476;p93"/>
            <p:cNvGrpSpPr/>
            <p:nvPr/>
          </p:nvGrpSpPr>
          <p:grpSpPr>
            <a:xfrm>
              <a:off x="819108" y="2882501"/>
              <a:ext cx="1556791" cy="1426186"/>
              <a:chOff x="819108" y="2882501"/>
              <a:chExt cx="1556791" cy="1426186"/>
            </a:xfrm>
          </p:grpSpPr>
          <p:grpSp>
            <p:nvGrpSpPr>
              <p:cNvPr id="5477" name="Google Shape;5477;p93"/>
              <p:cNvGrpSpPr/>
              <p:nvPr/>
            </p:nvGrpSpPr>
            <p:grpSpPr>
              <a:xfrm>
                <a:off x="819108" y="2882501"/>
                <a:ext cx="103104" cy="1426186"/>
                <a:chOff x="4674013" y="3100904"/>
                <a:chExt cx="122758" cy="1698043"/>
              </a:xfrm>
            </p:grpSpPr>
            <p:sp>
              <p:nvSpPr>
                <p:cNvPr id="5478" name="Google Shape;5478;p93"/>
                <p:cNvSpPr/>
                <p:nvPr/>
              </p:nvSpPr>
              <p:spPr>
                <a:xfrm>
                  <a:off x="46740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93"/>
                <p:cNvSpPr/>
                <p:nvPr/>
              </p:nvSpPr>
              <p:spPr>
                <a:xfrm>
                  <a:off x="46740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93"/>
                <p:cNvSpPr/>
                <p:nvPr/>
              </p:nvSpPr>
              <p:spPr>
                <a:xfrm>
                  <a:off x="46740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93"/>
                <p:cNvSpPr/>
                <p:nvPr/>
              </p:nvSpPr>
              <p:spPr>
                <a:xfrm>
                  <a:off x="46740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93"/>
                <p:cNvSpPr/>
                <p:nvPr/>
              </p:nvSpPr>
              <p:spPr>
                <a:xfrm>
                  <a:off x="46740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93"/>
                <p:cNvSpPr/>
                <p:nvPr/>
              </p:nvSpPr>
              <p:spPr>
                <a:xfrm>
                  <a:off x="46740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93"/>
                <p:cNvSpPr/>
                <p:nvPr/>
              </p:nvSpPr>
              <p:spPr>
                <a:xfrm>
                  <a:off x="46740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5" name="Google Shape;5485;p93"/>
              <p:cNvGrpSpPr/>
              <p:nvPr/>
            </p:nvGrpSpPr>
            <p:grpSpPr>
              <a:xfrm>
                <a:off x="1062475" y="2882501"/>
                <a:ext cx="103104" cy="1426186"/>
                <a:chOff x="4940438" y="3100904"/>
                <a:chExt cx="122758" cy="1698043"/>
              </a:xfrm>
            </p:grpSpPr>
            <p:sp>
              <p:nvSpPr>
                <p:cNvPr id="5486" name="Google Shape;5486;p93"/>
                <p:cNvSpPr/>
                <p:nvPr/>
              </p:nvSpPr>
              <p:spPr>
                <a:xfrm>
                  <a:off x="4940438"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93"/>
                <p:cNvSpPr/>
                <p:nvPr/>
              </p:nvSpPr>
              <p:spPr>
                <a:xfrm>
                  <a:off x="4940438"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93"/>
                <p:cNvSpPr/>
                <p:nvPr/>
              </p:nvSpPr>
              <p:spPr>
                <a:xfrm>
                  <a:off x="4940438"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93"/>
                <p:cNvSpPr/>
                <p:nvPr/>
              </p:nvSpPr>
              <p:spPr>
                <a:xfrm>
                  <a:off x="4940438"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93"/>
                <p:cNvSpPr/>
                <p:nvPr/>
              </p:nvSpPr>
              <p:spPr>
                <a:xfrm>
                  <a:off x="4940438"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93"/>
                <p:cNvSpPr/>
                <p:nvPr/>
              </p:nvSpPr>
              <p:spPr>
                <a:xfrm>
                  <a:off x="4940438"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93"/>
                <p:cNvSpPr/>
                <p:nvPr/>
              </p:nvSpPr>
              <p:spPr>
                <a:xfrm>
                  <a:off x="4940438"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3" name="Google Shape;5493;p93"/>
              <p:cNvGrpSpPr/>
              <p:nvPr/>
            </p:nvGrpSpPr>
            <p:grpSpPr>
              <a:xfrm>
                <a:off x="1299324" y="2882501"/>
                <a:ext cx="103104" cy="1426186"/>
                <a:chOff x="5206863" y="3100904"/>
                <a:chExt cx="122758" cy="1698043"/>
              </a:xfrm>
            </p:grpSpPr>
            <p:sp>
              <p:nvSpPr>
                <p:cNvPr id="5494" name="Google Shape;5494;p93"/>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93"/>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93"/>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93"/>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93"/>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93"/>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93"/>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1" name="Google Shape;5501;p93"/>
              <p:cNvGrpSpPr/>
              <p:nvPr/>
            </p:nvGrpSpPr>
            <p:grpSpPr>
              <a:xfrm>
                <a:off x="1786057" y="2882501"/>
                <a:ext cx="103104" cy="1426186"/>
                <a:chOff x="6006138" y="3143629"/>
                <a:chExt cx="122758" cy="1698043"/>
              </a:xfrm>
            </p:grpSpPr>
            <p:sp>
              <p:nvSpPr>
                <p:cNvPr id="5502" name="Google Shape;5502;p93"/>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93"/>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93"/>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93"/>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93"/>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93"/>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93"/>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9" name="Google Shape;5509;p93"/>
              <p:cNvGrpSpPr/>
              <p:nvPr/>
            </p:nvGrpSpPr>
            <p:grpSpPr>
              <a:xfrm>
                <a:off x="2029422" y="2882501"/>
                <a:ext cx="103104" cy="1426186"/>
                <a:chOff x="6805413" y="3100904"/>
                <a:chExt cx="122758" cy="1698043"/>
              </a:xfrm>
            </p:grpSpPr>
            <p:sp>
              <p:nvSpPr>
                <p:cNvPr id="5510" name="Google Shape;5510;p93"/>
                <p:cNvSpPr/>
                <p:nvPr/>
              </p:nvSpPr>
              <p:spPr>
                <a:xfrm>
                  <a:off x="68054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93"/>
                <p:cNvSpPr/>
                <p:nvPr/>
              </p:nvSpPr>
              <p:spPr>
                <a:xfrm>
                  <a:off x="68054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93"/>
                <p:cNvSpPr/>
                <p:nvPr/>
              </p:nvSpPr>
              <p:spPr>
                <a:xfrm>
                  <a:off x="68054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93"/>
                <p:cNvSpPr/>
                <p:nvPr/>
              </p:nvSpPr>
              <p:spPr>
                <a:xfrm>
                  <a:off x="68054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93"/>
                <p:cNvSpPr/>
                <p:nvPr/>
              </p:nvSpPr>
              <p:spPr>
                <a:xfrm>
                  <a:off x="68054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93"/>
                <p:cNvSpPr/>
                <p:nvPr/>
              </p:nvSpPr>
              <p:spPr>
                <a:xfrm>
                  <a:off x="68054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93"/>
                <p:cNvSpPr/>
                <p:nvPr/>
              </p:nvSpPr>
              <p:spPr>
                <a:xfrm>
                  <a:off x="68054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7" name="Google Shape;5517;p93"/>
              <p:cNvGrpSpPr/>
              <p:nvPr/>
            </p:nvGrpSpPr>
            <p:grpSpPr>
              <a:xfrm>
                <a:off x="2272795" y="2882501"/>
                <a:ext cx="103104" cy="1426186"/>
                <a:chOff x="5206863" y="3100904"/>
                <a:chExt cx="122758" cy="1698043"/>
              </a:xfrm>
            </p:grpSpPr>
            <p:sp>
              <p:nvSpPr>
                <p:cNvPr id="5518" name="Google Shape;5518;p93"/>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93"/>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93"/>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93"/>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93"/>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93"/>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93"/>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5" name="Google Shape;5525;p93"/>
              <p:cNvGrpSpPr/>
              <p:nvPr/>
            </p:nvGrpSpPr>
            <p:grpSpPr>
              <a:xfrm>
                <a:off x="1542694" y="2882501"/>
                <a:ext cx="103104" cy="1426186"/>
                <a:chOff x="6006138" y="3143629"/>
                <a:chExt cx="122758" cy="1698043"/>
              </a:xfrm>
            </p:grpSpPr>
            <p:sp>
              <p:nvSpPr>
                <p:cNvPr id="5526" name="Google Shape;5526;p93"/>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93"/>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93"/>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93"/>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93"/>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93"/>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93"/>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533" name="Google Shape;5533;p93"/>
          <p:cNvGrpSpPr/>
          <p:nvPr/>
        </p:nvGrpSpPr>
        <p:grpSpPr>
          <a:xfrm>
            <a:off x="5671259" y="3305987"/>
            <a:ext cx="2749952" cy="870677"/>
            <a:chOff x="238125" y="1725700"/>
            <a:chExt cx="7139025" cy="2260325"/>
          </a:xfrm>
        </p:grpSpPr>
        <p:sp>
          <p:nvSpPr>
            <p:cNvPr id="5534" name="Google Shape;5534;p93"/>
            <p:cNvSpPr/>
            <p:nvPr/>
          </p:nvSpPr>
          <p:spPr>
            <a:xfrm>
              <a:off x="238125" y="1741950"/>
              <a:ext cx="6506150" cy="2228050"/>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93"/>
            <p:cNvSpPr/>
            <p:nvPr/>
          </p:nvSpPr>
          <p:spPr>
            <a:xfrm>
              <a:off x="2480475" y="2435950"/>
              <a:ext cx="438500" cy="841400"/>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93"/>
            <p:cNvSpPr/>
            <p:nvPr/>
          </p:nvSpPr>
          <p:spPr>
            <a:xfrm>
              <a:off x="3663250" y="2219875"/>
              <a:ext cx="607450" cy="1272525"/>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93"/>
            <p:cNvSpPr/>
            <p:nvPr/>
          </p:nvSpPr>
          <p:spPr>
            <a:xfrm>
              <a:off x="4999700" y="1973525"/>
              <a:ext cx="820500" cy="1764350"/>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93"/>
            <p:cNvSpPr/>
            <p:nvPr/>
          </p:nvSpPr>
          <p:spPr>
            <a:xfrm>
              <a:off x="6838275" y="1725700"/>
              <a:ext cx="150" cy="0"/>
            </a:xfrm>
            <a:custGeom>
              <a:avLst/>
              <a:gdLst/>
              <a:ahLst/>
              <a:cxnLst/>
              <a:rect l="l" t="t" r="r" b="b"/>
              <a:pathLst>
                <a:path w="6" extrusionOk="0">
                  <a:moveTo>
                    <a:pt x="5" y="0"/>
                  </a:move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93"/>
            <p:cNvSpPr/>
            <p:nvPr/>
          </p:nvSpPr>
          <p:spPr>
            <a:xfrm>
              <a:off x="6838400" y="3986000"/>
              <a:ext cx="25" cy="25"/>
            </a:xfrm>
            <a:custGeom>
              <a:avLst/>
              <a:gdLst/>
              <a:ahLst/>
              <a:cxnLst/>
              <a:rect l="l" t="t" r="r" b="b"/>
              <a:pathLst>
                <a:path w="1" h="1" extrusionOk="0">
                  <a:moveTo>
                    <a:pt x="0" y="1"/>
                  </a:move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93"/>
            <p:cNvSpPr/>
            <p:nvPr/>
          </p:nvSpPr>
          <p:spPr>
            <a:xfrm>
              <a:off x="6744250" y="3969975"/>
              <a:ext cx="94175" cy="16050"/>
            </a:xfrm>
            <a:custGeom>
              <a:avLst/>
              <a:gdLst/>
              <a:ahLst/>
              <a:cxnLst/>
              <a:rect l="l" t="t" r="r" b="b"/>
              <a:pathLst>
                <a:path w="3767" h="642" extrusionOk="0">
                  <a:moveTo>
                    <a:pt x="1" y="0"/>
                  </a:moveTo>
                  <a:lnTo>
                    <a:pt x="1" y="0"/>
                  </a:lnTo>
                  <a:cubicBezTo>
                    <a:pt x="1190" y="425"/>
                    <a:pt x="2415" y="642"/>
                    <a:pt x="3662" y="642"/>
                  </a:cubicBezTo>
                  <a:lnTo>
                    <a:pt x="3766" y="642"/>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93"/>
            <p:cNvSpPr/>
            <p:nvPr/>
          </p:nvSpPr>
          <p:spPr>
            <a:xfrm>
              <a:off x="6744250" y="1725700"/>
              <a:ext cx="94050" cy="16175"/>
            </a:xfrm>
            <a:custGeom>
              <a:avLst/>
              <a:gdLst/>
              <a:ahLst/>
              <a:cxnLst/>
              <a:rect l="l" t="t" r="r" b="b"/>
              <a:pathLst>
                <a:path w="3762" h="647" extrusionOk="0">
                  <a:moveTo>
                    <a:pt x="3662" y="0"/>
                  </a:moveTo>
                  <a:cubicBezTo>
                    <a:pt x="2415" y="0"/>
                    <a:pt x="1194" y="222"/>
                    <a:pt x="1" y="646"/>
                  </a:cubicBezTo>
                  <a:lnTo>
                    <a:pt x="37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93"/>
            <p:cNvSpPr/>
            <p:nvPr/>
          </p:nvSpPr>
          <p:spPr>
            <a:xfrm>
              <a:off x="6294575" y="1725700"/>
              <a:ext cx="1082575" cy="2260225"/>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93"/>
            <p:cNvSpPr/>
            <p:nvPr/>
          </p:nvSpPr>
          <p:spPr>
            <a:xfrm>
              <a:off x="1511625" y="2613375"/>
              <a:ext cx="292400" cy="484275"/>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4" name="Google Shape;5544;p93"/>
          <p:cNvGrpSpPr/>
          <p:nvPr/>
        </p:nvGrpSpPr>
        <p:grpSpPr>
          <a:xfrm>
            <a:off x="5941423" y="2247733"/>
            <a:ext cx="1105452" cy="916747"/>
            <a:chOff x="5249100" y="1210600"/>
            <a:chExt cx="3502700" cy="2904775"/>
          </a:xfrm>
        </p:grpSpPr>
        <p:sp>
          <p:nvSpPr>
            <p:cNvPr id="5545" name="Google Shape;5545;p93"/>
            <p:cNvSpPr/>
            <p:nvPr/>
          </p:nvSpPr>
          <p:spPr>
            <a:xfrm>
              <a:off x="5479658" y="1210600"/>
              <a:ext cx="3108190" cy="632425"/>
            </a:xfrm>
            <a:custGeom>
              <a:avLst/>
              <a:gdLst/>
              <a:ahLst/>
              <a:cxnLst/>
              <a:rect l="l" t="t" r="r" b="b"/>
              <a:pathLst>
                <a:path w="117257" h="25297" extrusionOk="0">
                  <a:moveTo>
                    <a:pt x="1" y="0"/>
                  </a:moveTo>
                  <a:lnTo>
                    <a:pt x="14647" y="25297"/>
                  </a:lnTo>
                  <a:lnTo>
                    <a:pt x="102066" y="25297"/>
                  </a:lnTo>
                  <a:lnTo>
                    <a:pt x="117257"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93"/>
            <p:cNvSpPr/>
            <p:nvPr/>
          </p:nvSpPr>
          <p:spPr>
            <a:xfrm>
              <a:off x="5769162" y="1842998"/>
              <a:ext cx="2424880" cy="631925"/>
            </a:xfrm>
            <a:custGeom>
              <a:avLst/>
              <a:gdLst/>
              <a:ahLst/>
              <a:cxnLst/>
              <a:rect l="l" t="t" r="r" b="b"/>
              <a:pathLst>
                <a:path w="91479" h="25277" extrusionOk="0">
                  <a:moveTo>
                    <a:pt x="1" y="1"/>
                  </a:moveTo>
                  <a:lnTo>
                    <a:pt x="14647" y="25276"/>
                  </a:lnTo>
                  <a:lnTo>
                    <a:pt x="76602" y="25276"/>
                  </a:lnTo>
                  <a:lnTo>
                    <a:pt x="914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93"/>
            <p:cNvSpPr/>
            <p:nvPr/>
          </p:nvSpPr>
          <p:spPr>
            <a:xfrm>
              <a:off x="6065319" y="2474896"/>
              <a:ext cx="1739369" cy="632450"/>
            </a:xfrm>
            <a:custGeom>
              <a:avLst/>
              <a:gdLst/>
              <a:ahLst/>
              <a:cxnLst/>
              <a:rect l="l" t="t" r="r" b="b"/>
              <a:pathLst>
                <a:path w="65618" h="25298" extrusionOk="0">
                  <a:moveTo>
                    <a:pt x="1" y="0"/>
                  </a:moveTo>
                  <a:lnTo>
                    <a:pt x="14417" y="25297"/>
                  </a:lnTo>
                  <a:lnTo>
                    <a:pt x="50887" y="25297"/>
                  </a:lnTo>
                  <a:lnTo>
                    <a:pt x="656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93"/>
            <p:cNvSpPr/>
            <p:nvPr/>
          </p:nvSpPr>
          <p:spPr>
            <a:xfrm>
              <a:off x="6354293" y="3107319"/>
              <a:ext cx="1061572" cy="632425"/>
            </a:xfrm>
            <a:custGeom>
              <a:avLst/>
              <a:gdLst/>
              <a:ahLst/>
              <a:cxnLst/>
              <a:rect l="l" t="t" r="r" b="b"/>
              <a:pathLst>
                <a:path w="40048" h="25297" extrusionOk="0">
                  <a:moveTo>
                    <a:pt x="0" y="0"/>
                  </a:moveTo>
                  <a:lnTo>
                    <a:pt x="14668" y="25297"/>
                  </a:lnTo>
                  <a:lnTo>
                    <a:pt x="25360" y="25297"/>
                  </a:lnTo>
                  <a:lnTo>
                    <a:pt x="40048" y="0"/>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49" name="Google Shape;5549;p93"/>
            <p:cNvCxnSpPr/>
            <p:nvPr/>
          </p:nvCxnSpPr>
          <p:spPr>
            <a:xfrm>
              <a:off x="5249100" y="2382654"/>
              <a:ext cx="922800" cy="0"/>
            </a:xfrm>
            <a:prstGeom prst="straightConnector1">
              <a:avLst/>
            </a:prstGeom>
            <a:noFill/>
            <a:ln w="19050" cap="flat" cmpd="sng">
              <a:solidFill>
                <a:srgbClr val="869FB2"/>
              </a:solidFill>
              <a:prstDash val="solid"/>
              <a:round/>
              <a:headEnd type="oval" w="med" len="med"/>
              <a:tailEnd type="none" w="med" len="med"/>
            </a:ln>
          </p:spPr>
        </p:cxnSp>
        <p:cxnSp>
          <p:nvCxnSpPr>
            <p:cNvPr id="5550" name="Google Shape;5550;p93"/>
            <p:cNvCxnSpPr/>
            <p:nvPr/>
          </p:nvCxnSpPr>
          <p:spPr>
            <a:xfrm rot="10800000">
              <a:off x="8178522" y="1765431"/>
              <a:ext cx="559200" cy="0"/>
            </a:xfrm>
            <a:prstGeom prst="straightConnector1">
              <a:avLst/>
            </a:prstGeom>
            <a:noFill/>
            <a:ln w="19050" cap="flat" cmpd="sng">
              <a:solidFill>
                <a:srgbClr val="BAC8D3"/>
              </a:solidFill>
              <a:prstDash val="solid"/>
              <a:round/>
              <a:headEnd type="oval" w="med" len="med"/>
              <a:tailEnd type="none" w="med" len="med"/>
            </a:ln>
          </p:spPr>
        </p:cxnSp>
        <p:cxnSp>
          <p:nvCxnSpPr>
            <p:cNvPr id="5551" name="Google Shape;5551;p93"/>
            <p:cNvCxnSpPr/>
            <p:nvPr/>
          </p:nvCxnSpPr>
          <p:spPr>
            <a:xfrm rot="10800000">
              <a:off x="7467500" y="2943528"/>
              <a:ext cx="1284300" cy="0"/>
            </a:xfrm>
            <a:prstGeom prst="straightConnector1">
              <a:avLst/>
            </a:prstGeom>
            <a:noFill/>
            <a:ln w="19050" cap="flat" cmpd="sng">
              <a:solidFill>
                <a:srgbClr val="5F7D95"/>
              </a:solidFill>
              <a:prstDash val="solid"/>
              <a:round/>
              <a:headEnd type="oval" w="med" len="med"/>
              <a:tailEnd type="none" w="med" len="med"/>
            </a:ln>
          </p:spPr>
        </p:cxnSp>
        <p:cxnSp>
          <p:nvCxnSpPr>
            <p:cNvPr id="5552" name="Google Shape;5552;p93"/>
            <p:cNvCxnSpPr/>
            <p:nvPr/>
          </p:nvCxnSpPr>
          <p:spPr>
            <a:xfrm>
              <a:off x="5787288" y="3630350"/>
              <a:ext cx="922800" cy="0"/>
            </a:xfrm>
            <a:prstGeom prst="straightConnector1">
              <a:avLst/>
            </a:prstGeom>
            <a:noFill/>
            <a:ln w="19050" cap="flat" cmpd="sng">
              <a:solidFill>
                <a:srgbClr val="435D74"/>
              </a:solidFill>
              <a:prstDash val="solid"/>
              <a:round/>
              <a:headEnd type="oval" w="med" len="med"/>
              <a:tailEnd type="none" w="med" len="med"/>
            </a:ln>
          </p:spPr>
        </p:cxnSp>
        <p:sp>
          <p:nvSpPr>
            <p:cNvPr id="5553" name="Google Shape;5553;p93"/>
            <p:cNvSpPr/>
            <p:nvPr/>
          </p:nvSpPr>
          <p:spPr>
            <a:xfrm>
              <a:off x="6601902" y="3690575"/>
              <a:ext cx="566400" cy="424800"/>
            </a:xfrm>
            <a:prstGeom prst="downArrow">
              <a:avLst>
                <a:gd name="adj1" fmla="val 50000"/>
                <a:gd name="adj2" fmla="val 50000"/>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4" name="Google Shape;5554;p93"/>
          <p:cNvGrpSpPr/>
          <p:nvPr/>
        </p:nvGrpSpPr>
        <p:grpSpPr>
          <a:xfrm>
            <a:off x="7123971" y="967151"/>
            <a:ext cx="1304650" cy="1124856"/>
            <a:chOff x="7287122" y="1165658"/>
            <a:chExt cx="1219413" cy="1051365"/>
          </a:xfrm>
        </p:grpSpPr>
        <p:grpSp>
          <p:nvGrpSpPr>
            <p:cNvPr id="5555" name="Google Shape;5555;p93"/>
            <p:cNvGrpSpPr/>
            <p:nvPr/>
          </p:nvGrpSpPr>
          <p:grpSpPr>
            <a:xfrm>
              <a:off x="7287122" y="1969723"/>
              <a:ext cx="1219413" cy="247300"/>
              <a:chOff x="7287122" y="1969723"/>
              <a:chExt cx="1219413" cy="247300"/>
            </a:xfrm>
          </p:grpSpPr>
          <p:sp>
            <p:nvSpPr>
              <p:cNvPr id="5556" name="Google Shape;5556;p93"/>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7" name="Google Shape;5557;p93"/>
              <p:cNvGrpSpPr/>
              <p:nvPr/>
            </p:nvGrpSpPr>
            <p:grpSpPr>
              <a:xfrm>
                <a:off x="7287122" y="2063892"/>
                <a:ext cx="1151753" cy="73428"/>
                <a:chOff x="7287122" y="2063892"/>
                <a:chExt cx="1151753" cy="73428"/>
              </a:xfrm>
            </p:grpSpPr>
            <p:sp>
              <p:nvSpPr>
                <p:cNvPr id="5558" name="Google Shape;5558;p93"/>
                <p:cNvSpPr/>
                <p:nvPr/>
              </p:nvSpPr>
              <p:spPr>
                <a:xfrm flipH="1">
                  <a:off x="7287122" y="2063892"/>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59" name="Google Shape;5559;p93"/>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5560" name="Google Shape;5560;p93"/>
            <p:cNvGrpSpPr/>
            <p:nvPr/>
          </p:nvGrpSpPr>
          <p:grpSpPr>
            <a:xfrm>
              <a:off x="7287122" y="1712201"/>
              <a:ext cx="1219403" cy="246767"/>
              <a:chOff x="7287122" y="1712201"/>
              <a:chExt cx="1219403" cy="246767"/>
            </a:xfrm>
          </p:grpSpPr>
          <p:sp>
            <p:nvSpPr>
              <p:cNvPr id="5561" name="Google Shape;5561;p93"/>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2" name="Google Shape;5562;p93"/>
              <p:cNvGrpSpPr/>
              <p:nvPr/>
            </p:nvGrpSpPr>
            <p:grpSpPr>
              <a:xfrm>
                <a:off x="7287122" y="1842861"/>
                <a:ext cx="1005303" cy="73419"/>
                <a:chOff x="7287122" y="1842861"/>
                <a:chExt cx="1005303" cy="73419"/>
              </a:xfrm>
            </p:grpSpPr>
            <p:sp>
              <p:nvSpPr>
                <p:cNvPr id="5563" name="Google Shape;5563;p93"/>
                <p:cNvSpPr/>
                <p:nvPr/>
              </p:nvSpPr>
              <p:spPr>
                <a:xfrm flipH="1">
                  <a:off x="7287122" y="1842861"/>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64" name="Google Shape;5564;p93"/>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5565" name="Google Shape;5565;p93"/>
            <p:cNvGrpSpPr/>
            <p:nvPr/>
          </p:nvGrpSpPr>
          <p:grpSpPr>
            <a:xfrm>
              <a:off x="7287122" y="1447520"/>
              <a:ext cx="1219403" cy="286667"/>
              <a:chOff x="7287122" y="1447520"/>
              <a:chExt cx="1219403" cy="286667"/>
            </a:xfrm>
          </p:grpSpPr>
          <p:sp>
            <p:nvSpPr>
              <p:cNvPr id="5566" name="Google Shape;5566;p93"/>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7" name="Google Shape;5567;p93"/>
              <p:cNvGrpSpPr/>
              <p:nvPr/>
            </p:nvGrpSpPr>
            <p:grpSpPr>
              <a:xfrm>
                <a:off x="7287122" y="1581977"/>
                <a:ext cx="852803" cy="73428"/>
                <a:chOff x="7287122" y="1581977"/>
                <a:chExt cx="852803" cy="73428"/>
              </a:xfrm>
            </p:grpSpPr>
            <p:sp>
              <p:nvSpPr>
                <p:cNvPr id="5568" name="Google Shape;5568;p93"/>
                <p:cNvSpPr/>
                <p:nvPr/>
              </p:nvSpPr>
              <p:spPr>
                <a:xfrm flipH="1">
                  <a:off x="7287122" y="1581977"/>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69" name="Google Shape;5569;p93"/>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5570" name="Google Shape;5570;p93"/>
            <p:cNvGrpSpPr/>
            <p:nvPr/>
          </p:nvGrpSpPr>
          <p:grpSpPr>
            <a:xfrm>
              <a:off x="7287122" y="1165658"/>
              <a:ext cx="1219403" cy="344253"/>
              <a:chOff x="7287122" y="1165658"/>
              <a:chExt cx="1219403" cy="344253"/>
            </a:xfrm>
          </p:grpSpPr>
          <p:sp>
            <p:nvSpPr>
              <p:cNvPr id="5571" name="Google Shape;5571;p93"/>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2" name="Google Shape;5572;p93"/>
              <p:cNvGrpSpPr/>
              <p:nvPr/>
            </p:nvGrpSpPr>
            <p:grpSpPr>
              <a:xfrm>
                <a:off x="7287122" y="1341025"/>
                <a:ext cx="695703" cy="73419"/>
                <a:chOff x="7287122" y="1341025"/>
                <a:chExt cx="695703" cy="73419"/>
              </a:xfrm>
            </p:grpSpPr>
            <p:sp>
              <p:nvSpPr>
                <p:cNvPr id="5573" name="Google Shape;5573;p93"/>
                <p:cNvSpPr/>
                <p:nvPr/>
              </p:nvSpPr>
              <p:spPr>
                <a:xfrm flipH="1">
                  <a:off x="7287122" y="1341025"/>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74" name="Google Shape;5574;p93"/>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grpSp>
      <p:grpSp>
        <p:nvGrpSpPr>
          <p:cNvPr id="5575" name="Google Shape;5575;p93"/>
          <p:cNvGrpSpPr/>
          <p:nvPr/>
        </p:nvGrpSpPr>
        <p:grpSpPr>
          <a:xfrm>
            <a:off x="5790463" y="973174"/>
            <a:ext cx="1397729" cy="1098540"/>
            <a:chOff x="5900602" y="1193063"/>
            <a:chExt cx="1299851" cy="1021707"/>
          </a:xfrm>
        </p:grpSpPr>
        <p:grpSp>
          <p:nvGrpSpPr>
            <p:cNvPr id="5576" name="Google Shape;5576;p93"/>
            <p:cNvGrpSpPr/>
            <p:nvPr/>
          </p:nvGrpSpPr>
          <p:grpSpPr>
            <a:xfrm>
              <a:off x="6520337" y="1193063"/>
              <a:ext cx="341815" cy="799959"/>
              <a:chOff x="6520337" y="1193063"/>
              <a:chExt cx="341815" cy="799959"/>
            </a:xfrm>
          </p:grpSpPr>
          <p:grpSp>
            <p:nvGrpSpPr>
              <p:cNvPr id="5577" name="Google Shape;5577;p93"/>
              <p:cNvGrpSpPr/>
              <p:nvPr/>
            </p:nvGrpSpPr>
            <p:grpSpPr>
              <a:xfrm>
                <a:off x="6520337" y="1589527"/>
                <a:ext cx="213950" cy="403494"/>
                <a:chOff x="6520337" y="1589527"/>
                <a:chExt cx="213950" cy="403494"/>
              </a:xfrm>
            </p:grpSpPr>
            <p:sp>
              <p:nvSpPr>
                <p:cNvPr id="5578" name="Google Shape;5578;p93"/>
                <p:cNvSpPr/>
                <p:nvPr/>
              </p:nvSpPr>
              <p:spPr>
                <a:xfrm rot="-5400000">
                  <a:off x="6522864" y="1587001"/>
                  <a:ext cx="208853" cy="213906"/>
                </a:xfrm>
                <a:custGeom>
                  <a:avLst/>
                  <a:gdLst/>
                  <a:ahLst/>
                  <a:cxnLst/>
                  <a:rect l="l" t="t" r="r" b="b"/>
                  <a:pathLst>
                    <a:path w="24013" h="24594" extrusionOk="0">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93"/>
                <p:cNvSpPr/>
                <p:nvPr/>
              </p:nvSpPr>
              <p:spPr>
                <a:xfrm rot="-5400000">
                  <a:off x="6529204" y="1787939"/>
                  <a:ext cx="196250" cy="213915"/>
                </a:xfrm>
                <a:custGeom>
                  <a:avLst/>
                  <a:gdLst/>
                  <a:ahLst/>
                  <a:cxnLst/>
                  <a:rect l="l" t="t" r="r" b="b"/>
                  <a:pathLst>
                    <a:path w="22564" h="24595" extrusionOk="0">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0" name="Google Shape;5580;p93"/>
              <p:cNvGrpSpPr/>
              <p:nvPr/>
            </p:nvGrpSpPr>
            <p:grpSpPr>
              <a:xfrm>
                <a:off x="6577204" y="1193063"/>
                <a:ext cx="284947" cy="464512"/>
                <a:chOff x="6577204" y="1193063"/>
                <a:chExt cx="284947" cy="464512"/>
              </a:xfrm>
            </p:grpSpPr>
            <p:sp>
              <p:nvSpPr>
                <p:cNvPr id="5581" name="Google Shape;5581;p93"/>
                <p:cNvSpPr/>
                <p:nvPr/>
              </p:nvSpPr>
              <p:spPr>
                <a:xfrm>
                  <a:off x="6577204"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82" name="Google Shape;5582;p93"/>
                <p:cNvCxnSpPr/>
                <p:nvPr/>
              </p:nvCxnSpPr>
              <p:spPr>
                <a:xfrm rot="10800000">
                  <a:off x="6677825" y="1279575"/>
                  <a:ext cx="0" cy="378000"/>
                </a:xfrm>
                <a:prstGeom prst="straightConnector1">
                  <a:avLst/>
                </a:prstGeom>
                <a:noFill/>
                <a:ln w="9525" cap="flat" cmpd="sng">
                  <a:solidFill>
                    <a:srgbClr val="A5B7C6"/>
                  </a:solidFill>
                  <a:prstDash val="solid"/>
                  <a:round/>
                  <a:headEnd type="none" w="med" len="med"/>
                  <a:tailEnd type="oval" w="med" len="med"/>
                </a:ln>
              </p:spPr>
            </p:cxnSp>
          </p:grpSp>
        </p:grpSp>
        <p:grpSp>
          <p:nvGrpSpPr>
            <p:cNvPr id="5583" name="Google Shape;5583;p93"/>
            <p:cNvGrpSpPr/>
            <p:nvPr/>
          </p:nvGrpSpPr>
          <p:grpSpPr>
            <a:xfrm>
              <a:off x="6238903" y="1193063"/>
              <a:ext cx="300475" cy="900152"/>
              <a:chOff x="6238903" y="1193063"/>
              <a:chExt cx="300475" cy="900152"/>
            </a:xfrm>
          </p:grpSpPr>
          <p:grpSp>
            <p:nvGrpSpPr>
              <p:cNvPr id="5584" name="Google Shape;5584;p93"/>
              <p:cNvGrpSpPr/>
              <p:nvPr/>
            </p:nvGrpSpPr>
            <p:grpSpPr>
              <a:xfrm>
                <a:off x="6290865" y="1489315"/>
                <a:ext cx="248514" cy="603900"/>
                <a:chOff x="6290865" y="1489315"/>
                <a:chExt cx="248514" cy="603900"/>
              </a:xfrm>
            </p:grpSpPr>
            <p:sp>
              <p:nvSpPr>
                <p:cNvPr id="5585" name="Google Shape;5585;p93"/>
                <p:cNvSpPr/>
                <p:nvPr/>
              </p:nvSpPr>
              <p:spPr>
                <a:xfrm rot="-5400000">
                  <a:off x="6260589" y="1519591"/>
                  <a:ext cx="309066" cy="248514"/>
                </a:xfrm>
                <a:custGeom>
                  <a:avLst/>
                  <a:gdLst/>
                  <a:ahLst/>
                  <a:cxnLst/>
                  <a:rect l="l" t="t" r="r" b="b"/>
                  <a:pathLst>
                    <a:path w="35535" h="28573" extrusionOk="0">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93"/>
                <p:cNvSpPr/>
                <p:nvPr/>
              </p:nvSpPr>
              <p:spPr>
                <a:xfrm rot="-5400000">
                  <a:off x="6266916" y="1820752"/>
                  <a:ext cx="296437" cy="248488"/>
                </a:xfrm>
                <a:custGeom>
                  <a:avLst/>
                  <a:gdLst/>
                  <a:ahLst/>
                  <a:cxnLst/>
                  <a:rect l="l" t="t" r="r" b="b"/>
                  <a:pathLst>
                    <a:path w="34083" h="28570" extrusionOk="0">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7" name="Google Shape;5587;p93"/>
              <p:cNvGrpSpPr/>
              <p:nvPr/>
            </p:nvGrpSpPr>
            <p:grpSpPr>
              <a:xfrm>
                <a:off x="6238903" y="1193063"/>
                <a:ext cx="284947" cy="333087"/>
                <a:chOff x="6238903" y="1193063"/>
                <a:chExt cx="284947" cy="333087"/>
              </a:xfrm>
            </p:grpSpPr>
            <p:sp>
              <p:nvSpPr>
                <p:cNvPr id="5588" name="Google Shape;5588;p93"/>
                <p:cNvSpPr/>
                <p:nvPr/>
              </p:nvSpPr>
              <p:spPr>
                <a:xfrm>
                  <a:off x="6238903" y="1193063"/>
                  <a:ext cx="284947" cy="63648"/>
                </a:xfrm>
                <a:custGeom>
                  <a:avLst/>
                  <a:gdLst/>
                  <a:ahLst/>
                  <a:cxnLst/>
                  <a:rect l="l" t="t" r="r" b="b"/>
                  <a:pathLst>
                    <a:path w="32762" h="7318" extrusionOk="0">
                      <a:moveTo>
                        <a:pt x="0" y="0"/>
                      </a:moveTo>
                      <a:lnTo>
                        <a:pt x="0" y="7317"/>
                      </a:lnTo>
                      <a:lnTo>
                        <a:pt x="32762" y="7317"/>
                      </a:lnTo>
                      <a:lnTo>
                        <a:pt x="3276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89" name="Google Shape;5589;p93"/>
                <p:cNvCxnSpPr/>
                <p:nvPr/>
              </p:nvCxnSpPr>
              <p:spPr>
                <a:xfrm rot="10800000">
                  <a:off x="6431250" y="1279250"/>
                  <a:ext cx="0" cy="246900"/>
                </a:xfrm>
                <a:prstGeom prst="straightConnector1">
                  <a:avLst/>
                </a:prstGeom>
                <a:noFill/>
                <a:ln w="9525" cap="flat" cmpd="sng">
                  <a:solidFill>
                    <a:srgbClr val="869FB2"/>
                  </a:solidFill>
                  <a:prstDash val="solid"/>
                  <a:round/>
                  <a:headEnd type="none" w="med" len="med"/>
                  <a:tailEnd type="oval" w="med" len="med"/>
                </a:ln>
              </p:spPr>
            </p:cxnSp>
          </p:grpSp>
        </p:grpSp>
        <p:grpSp>
          <p:nvGrpSpPr>
            <p:cNvPr id="5590" name="Google Shape;5590;p93"/>
            <p:cNvGrpSpPr/>
            <p:nvPr/>
          </p:nvGrpSpPr>
          <p:grpSpPr>
            <a:xfrm>
              <a:off x="5900602" y="1193063"/>
              <a:ext cx="444345" cy="1021707"/>
              <a:chOff x="5900602" y="1193063"/>
              <a:chExt cx="444345" cy="1021707"/>
            </a:xfrm>
          </p:grpSpPr>
          <p:grpSp>
            <p:nvGrpSpPr>
              <p:cNvPr id="5591" name="Google Shape;5591;p93"/>
              <p:cNvGrpSpPr/>
              <p:nvPr/>
            </p:nvGrpSpPr>
            <p:grpSpPr>
              <a:xfrm>
                <a:off x="6046501" y="1367785"/>
                <a:ext cx="298446" cy="846986"/>
                <a:chOff x="6046501" y="1367785"/>
                <a:chExt cx="298446" cy="846986"/>
              </a:xfrm>
            </p:grpSpPr>
            <p:sp>
              <p:nvSpPr>
                <p:cNvPr id="5592" name="Google Shape;5592;p93"/>
                <p:cNvSpPr/>
                <p:nvPr/>
              </p:nvSpPr>
              <p:spPr>
                <a:xfrm rot="-5400000">
                  <a:off x="5980418" y="1433868"/>
                  <a:ext cx="430613" cy="298446"/>
                </a:xfrm>
                <a:custGeom>
                  <a:avLst/>
                  <a:gdLst/>
                  <a:ahLst/>
                  <a:cxnLst/>
                  <a:rect l="l" t="t" r="r" b="b"/>
                  <a:pathLst>
                    <a:path w="49510" h="34314" extrusionOk="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93"/>
                <p:cNvSpPr/>
                <p:nvPr/>
              </p:nvSpPr>
              <p:spPr>
                <a:xfrm rot="-5400000">
                  <a:off x="5986745" y="1856568"/>
                  <a:ext cx="417984" cy="298420"/>
                </a:xfrm>
                <a:custGeom>
                  <a:avLst/>
                  <a:gdLst/>
                  <a:ahLst/>
                  <a:cxnLst/>
                  <a:rect l="l" t="t" r="r" b="b"/>
                  <a:pathLst>
                    <a:path w="48058" h="34311" extrusionOk="0">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4" name="Google Shape;5594;p93"/>
              <p:cNvGrpSpPr/>
              <p:nvPr/>
            </p:nvGrpSpPr>
            <p:grpSpPr>
              <a:xfrm>
                <a:off x="5900602" y="1193063"/>
                <a:ext cx="284947" cy="182312"/>
                <a:chOff x="5900602" y="1193063"/>
                <a:chExt cx="284947" cy="182312"/>
              </a:xfrm>
            </p:grpSpPr>
            <p:sp>
              <p:nvSpPr>
                <p:cNvPr id="5595" name="Google Shape;5595;p93"/>
                <p:cNvSpPr/>
                <p:nvPr/>
              </p:nvSpPr>
              <p:spPr>
                <a:xfrm>
                  <a:off x="5900602" y="1193063"/>
                  <a:ext cx="284947" cy="63648"/>
                </a:xfrm>
                <a:custGeom>
                  <a:avLst/>
                  <a:gdLst/>
                  <a:ahLst/>
                  <a:cxnLst/>
                  <a:rect l="l" t="t" r="r" b="b"/>
                  <a:pathLst>
                    <a:path w="32762" h="7318" extrusionOk="0">
                      <a:moveTo>
                        <a:pt x="0" y="0"/>
                      </a:moveTo>
                      <a:lnTo>
                        <a:pt x="0" y="7318"/>
                      </a:lnTo>
                      <a:lnTo>
                        <a:pt x="32762" y="7318"/>
                      </a:lnTo>
                      <a:lnTo>
                        <a:pt x="32762"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96" name="Google Shape;5596;p93"/>
                <p:cNvCxnSpPr/>
                <p:nvPr/>
              </p:nvCxnSpPr>
              <p:spPr>
                <a:xfrm rot="10800000">
                  <a:off x="6156950" y="1279675"/>
                  <a:ext cx="0" cy="95700"/>
                </a:xfrm>
                <a:prstGeom prst="straightConnector1">
                  <a:avLst/>
                </a:prstGeom>
                <a:noFill/>
                <a:ln w="9525" cap="flat" cmpd="sng">
                  <a:solidFill>
                    <a:srgbClr val="657E93"/>
                  </a:solidFill>
                  <a:prstDash val="solid"/>
                  <a:round/>
                  <a:headEnd type="none" w="med" len="med"/>
                  <a:tailEnd type="oval" w="med" len="med"/>
                </a:ln>
              </p:spPr>
            </p:cxnSp>
          </p:grpSp>
        </p:grpSp>
        <p:grpSp>
          <p:nvGrpSpPr>
            <p:cNvPr id="5597" name="Google Shape;5597;p93"/>
            <p:cNvGrpSpPr/>
            <p:nvPr/>
          </p:nvGrpSpPr>
          <p:grpSpPr>
            <a:xfrm>
              <a:off x="6738300" y="1193063"/>
              <a:ext cx="462153" cy="707634"/>
              <a:chOff x="6738300" y="1193063"/>
              <a:chExt cx="462153" cy="707634"/>
            </a:xfrm>
          </p:grpSpPr>
          <p:grpSp>
            <p:nvGrpSpPr>
              <p:cNvPr id="5598" name="Google Shape;5598;p93"/>
              <p:cNvGrpSpPr/>
              <p:nvPr/>
            </p:nvGrpSpPr>
            <p:grpSpPr>
              <a:xfrm>
                <a:off x="6915505" y="1193063"/>
                <a:ext cx="284947" cy="597387"/>
                <a:chOff x="6915505" y="1193063"/>
                <a:chExt cx="284947" cy="597387"/>
              </a:xfrm>
            </p:grpSpPr>
            <p:sp>
              <p:nvSpPr>
                <p:cNvPr id="5599" name="Google Shape;5599;p93"/>
                <p:cNvSpPr/>
                <p:nvPr/>
              </p:nvSpPr>
              <p:spPr>
                <a:xfrm>
                  <a:off x="6915505"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00" name="Google Shape;5600;p93"/>
                <p:cNvCxnSpPr/>
                <p:nvPr/>
              </p:nvCxnSpPr>
              <p:spPr>
                <a:xfrm rot="10800000">
                  <a:off x="6938275" y="1279850"/>
                  <a:ext cx="0" cy="510600"/>
                </a:xfrm>
                <a:prstGeom prst="straightConnector1">
                  <a:avLst/>
                </a:prstGeom>
                <a:noFill/>
                <a:ln w="9525" cap="flat" cmpd="sng">
                  <a:solidFill>
                    <a:srgbClr val="E3E7EA"/>
                  </a:solidFill>
                  <a:prstDash val="solid"/>
                  <a:round/>
                  <a:headEnd type="none" w="med" len="med"/>
                  <a:tailEnd type="oval" w="med" len="med"/>
                </a:ln>
              </p:spPr>
            </p:cxnSp>
          </p:grpSp>
          <p:grpSp>
            <p:nvGrpSpPr>
              <p:cNvPr id="5601" name="Google Shape;5601;p93"/>
              <p:cNvGrpSpPr/>
              <p:nvPr/>
            </p:nvGrpSpPr>
            <p:grpSpPr>
              <a:xfrm>
                <a:off x="6738300" y="1684725"/>
                <a:ext cx="230066" cy="215971"/>
                <a:chOff x="6738300" y="1684725"/>
                <a:chExt cx="230066" cy="215971"/>
              </a:xfrm>
            </p:grpSpPr>
            <p:sp>
              <p:nvSpPr>
                <p:cNvPr id="5602" name="Google Shape;5602;p93"/>
                <p:cNvSpPr/>
                <p:nvPr/>
              </p:nvSpPr>
              <p:spPr>
                <a:xfrm rot="-5400000">
                  <a:off x="6799187" y="1731518"/>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93"/>
                <p:cNvSpPr/>
                <p:nvPr/>
              </p:nvSpPr>
              <p:spPr>
                <a:xfrm rot="-5400000" flipH="1">
                  <a:off x="6799182" y="1623843"/>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5607"/>
        <p:cNvGrpSpPr/>
        <p:nvPr/>
      </p:nvGrpSpPr>
      <p:grpSpPr>
        <a:xfrm>
          <a:off x="0" y="0"/>
          <a:ext cx="0" cy="0"/>
          <a:chOff x="0" y="0"/>
          <a:chExt cx="0" cy="0"/>
        </a:xfrm>
      </p:grpSpPr>
      <p:pic>
        <p:nvPicPr>
          <p:cNvPr id="5608" name="Google Shape;5608;p94">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7"/>
          <p:cNvPicPr preferRelativeResize="0"/>
          <p:nvPr/>
        </p:nvPicPr>
        <p:blipFill rotWithShape="1">
          <a:blip r:embed="rId3">
            <a:alphaModFix/>
          </a:blip>
          <a:srcRect r="48057"/>
          <a:stretch/>
        </p:blipFill>
        <p:spPr>
          <a:xfrm>
            <a:off x="727" y="0"/>
            <a:ext cx="3676825" cy="5143500"/>
          </a:xfrm>
          <a:prstGeom prst="rect">
            <a:avLst/>
          </a:prstGeom>
          <a:noFill/>
          <a:ln>
            <a:noFill/>
          </a:ln>
        </p:spPr>
      </p:pic>
      <p:sp>
        <p:nvSpPr>
          <p:cNvPr id="288" name="Google Shape;288;p47"/>
          <p:cNvSpPr/>
          <p:nvPr/>
        </p:nvSpPr>
        <p:spPr>
          <a:xfrm>
            <a:off x="3677550" y="978600"/>
            <a:ext cx="1574100" cy="105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7"/>
          <p:cNvSpPr/>
          <p:nvPr/>
        </p:nvSpPr>
        <p:spPr>
          <a:xfrm>
            <a:off x="3262000" y="2851500"/>
            <a:ext cx="807900" cy="229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7"/>
          <p:cNvSpPr txBox="1">
            <a:spLocks noGrp="1"/>
          </p:cNvSpPr>
          <p:nvPr>
            <p:ph type="subTitle" idx="1"/>
          </p:nvPr>
        </p:nvSpPr>
        <p:spPr>
          <a:xfrm flipH="1">
            <a:off x="4418875" y="3505500"/>
            <a:ext cx="4011900" cy="70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fr"/>
              <a:t>Vous pouvez entrer un sous-titre ici si vous en avez besoin</a:t>
            </a:r>
            <a:endParaRPr/>
          </a:p>
        </p:txBody>
      </p:sp>
      <p:sp>
        <p:nvSpPr>
          <p:cNvPr id="291" name="Google Shape;291;p47"/>
          <p:cNvSpPr txBox="1">
            <a:spLocks noGrp="1"/>
          </p:cNvSpPr>
          <p:nvPr>
            <p:ph type="title" idx="2"/>
          </p:nvPr>
        </p:nvSpPr>
        <p:spPr>
          <a:xfrm flipH="1">
            <a:off x="6525175" y="380725"/>
            <a:ext cx="1905600" cy="1239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
              <a:t>01</a:t>
            </a:r>
            <a:endParaRPr/>
          </a:p>
        </p:txBody>
      </p:sp>
      <p:sp>
        <p:nvSpPr>
          <p:cNvPr id="292" name="Google Shape;292;p47"/>
          <p:cNvSpPr txBox="1">
            <a:spLocks noGrp="1"/>
          </p:cNvSpPr>
          <p:nvPr>
            <p:ph type="title"/>
          </p:nvPr>
        </p:nvSpPr>
        <p:spPr>
          <a:xfrm flipH="1">
            <a:off x="2697850" y="1808550"/>
            <a:ext cx="5792100" cy="1650600"/>
          </a:xfrm>
          <a:prstGeom prst="rect">
            <a:avLst/>
          </a:prstGeom>
        </p:spPr>
        <p:txBody>
          <a:bodyPr spcFirstLastPara="1" wrap="square" lIns="91425" tIns="91425" rIns="182875" bIns="91425" anchor="ctr" anchorCtr="0">
            <a:noAutofit/>
          </a:bodyPr>
          <a:lstStyle/>
          <a:p>
            <a:pPr marL="0" lvl="0" indent="0" algn="r" rtl="0">
              <a:spcBef>
                <a:spcPts val="0"/>
              </a:spcBef>
              <a:spcAft>
                <a:spcPts val="0"/>
              </a:spcAft>
              <a:buNone/>
            </a:pPr>
            <a:r>
              <a:rPr lang="fr"/>
              <a:t>Aperçu </a:t>
            </a:r>
            <a:endParaRPr/>
          </a:p>
          <a:p>
            <a:pPr marL="0" lvl="0" indent="0" algn="r" rtl="0">
              <a:spcBef>
                <a:spcPts val="0"/>
              </a:spcBef>
              <a:spcAft>
                <a:spcPts val="0"/>
              </a:spcAft>
              <a:buNone/>
            </a:pPr>
            <a:r>
              <a:rPr lang="fr"/>
              <a:t>des activités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8"/>
          <p:cNvSpPr/>
          <p:nvPr/>
        </p:nvSpPr>
        <p:spPr>
          <a:xfrm>
            <a:off x="6265800" y="473625"/>
            <a:ext cx="2878200" cy="123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8"/>
          <p:cNvSpPr/>
          <p:nvPr/>
        </p:nvSpPr>
        <p:spPr>
          <a:xfrm>
            <a:off x="949100" y="2651500"/>
            <a:ext cx="1079700" cy="249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8"/>
          <p:cNvSpPr txBox="1">
            <a:spLocks noGrp="1"/>
          </p:cNvSpPr>
          <p:nvPr>
            <p:ph type="title"/>
          </p:nvPr>
        </p:nvSpPr>
        <p:spPr>
          <a:xfrm>
            <a:off x="1512450" y="1089300"/>
            <a:ext cx="6119100" cy="296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Mots géniaux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9" title="Gráfico">
            <a:hlinkClick r:id="rId3"/>
          </p:cNvPr>
          <p:cNvPicPr preferRelativeResize="0"/>
          <p:nvPr/>
        </p:nvPicPr>
        <p:blipFill rotWithShape="1">
          <a:blip r:embed="rId4">
            <a:alphaModFix/>
          </a:blip>
          <a:srcRect b="4315"/>
          <a:stretch/>
        </p:blipFill>
        <p:spPr>
          <a:xfrm>
            <a:off x="541350" y="1335509"/>
            <a:ext cx="4494375" cy="2659026"/>
          </a:xfrm>
          <a:prstGeom prst="rect">
            <a:avLst/>
          </a:prstGeom>
          <a:noFill/>
          <a:ln>
            <a:noFill/>
          </a:ln>
        </p:spPr>
      </p:pic>
      <p:sp>
        <p:nvSpPr>
          <p:cNvPr id="305" name="Google Shape;305;p49"/>
          <p:cNvSpPr txBox="1"/>
          <p:nvPr/>
        </p:nvSpPr>
        <p:spPr>
          <a:xfrm>
            <a:off x="898088" y="3965411"/>
            <a:ext cx="3780900" cy="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100">
                <a:solidFill>
                  <a:schemeClr val="dk1"/>
                </a:solidFill>
                <a:latin typeface="Actor"/>
                <a:ea typeface="Actor"/>
                <a:cs typeface="Actor"/>
                <a:sym typeface="Actor"/>
              </a:rPr>
              <a:t>Suivez le lien dans le graphique pour modifier ses données, puis collez le nouveau ici. </a:t>
            </a:r>
            <a:r>
              <a:rPr lang="fr" sz="1100" b="1">
                <a:solidFill>
                  <a:schemeClr val="dk1"/>
                </a:solidFill>
                <a:uFill>
                  <a:noFill/>
                </a:uFill>
                <a:latin typeface="Actor"/>
                <a:ea typeface="Actor"/>
                <a:cs typeface="Actor"/>
                <a:sym typeface="Actor"/>
                <a:hlinkClick r:id="rId5">
                  <a:extLst>
                    <a:ext uri="{A12FA001-AC4F-418D-AE19-62706E023703}">
                      <ahyp:hlinkClr xmlns:ahyp="http://schemas.microsoft.com/office/drawing/2018/hyperlinkcolor" val="tx"/>
                    </a:ext>
                  </a:extLst>
                </a:hlinkClick>
              </a:rPr>
              <a:t>Pour plus d'informations, cliquez ici</a:t>
            </a:r>
            <a:endParaRPr sz="1100">
              <a:solidFill>
                <a:schemeClr val="dk1"/>
              </a:solidFill>
              <a:latin typeface="Actor"/>
              <a:ea typeface="Actor"/>
              <a:cs typeface="Actor"/>
              <a:sym typeface="Actor"/>
            </a:endParaRPr>
          </a:p>
        </p:txBody>
      </p:sp>
      <p:sp>
        <p:nvSpPr>
          <p:cNvPr id="306" name="Google Shape;306;p49"/>
          <p:cNvSpPr txBox="1"/>
          <p:nvPr/>
        </p:nvSpPr>
        <p:spPr>
          <a:xfrm>
            <a:off x="5570150" y="1356700"/>
            <a:ext cx="2098200" cy="35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dk1"/>
                </a:solidFill>
                <a:latin typeface="Abril Fatface"/>
                <a:ea typeface="Abril Fatface"/>
                <a:cs typeface="Abril Fatface"/>
                <a:sym typeface="Abril Fatface"/>
              </a:rPr>
              <a:t>Vénus </a:t>
            </a:r>
            <a:endParaRPr sz="2000">
              <a:solidFill>
                <a:schemeClr val="dk1"/>
              </a:solidFill>
              <a:latin typeface="Abril Fatface"/>
              <a:ea typeface="Abril Fatface"/>
              <a:cs typeface="Abril Fatface"/>
              <a:sym typeface="Abril Fatface"/>
            </a:endParaRPr>
          </a:p>
        </p:txBody>
      </p:sp>
      <p:sp>
        <p:nvSpPr>
          <p:cNvPr id="307" name="Google Shape;307;p49"/>
          <p:cNvSpPr txBox="1"/>
          <p:nvPr/>
        </p:nvSpPr>
        <p:spPr>
          <a:xfrm>
            <a:off x="5570150" y="1644200"/>
            <a:ext cx="2098200" cy="6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Elle a un beau nom, mais il y fait très chaud</a:t>
            </a:r>
            <a:endParaRPr>
              <a:solidFill>
                <a:schemeClr val="dk1"/>
              </a:solidFill>
              <a:latin typeface="Actor"/>
              <a:ea typeface="Actor"/>
              <a:cs typeface="Actor"/>
              <a:sym typeface="Actor"/>
            </a:endParaRPr>
          </a:p>
        </p:txBody>
      </p:sp>
      <p:sp>
        <p:nvSpPr>
          <p:cNvPr id="308" name="Google Shape;308;p49"/>
          <p:cNvSpPr txBox="1"/>
          <p:nvPr/>
        </p:nvSpPr>
        <p:spPr>
          <a:xfrm>
            <a:off x="5570150" y="2477125"/>
            <a:ext cx="2098200" cy="35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Mars </a:t>
            </a:r>
            <a:endParaRPr sz="2000">
              <a:solidFill>
                <a:schemeClr val="lt2"/>
              </a:solidFill>
              <a:latin typeface="Abril Fatface"/>
              <a:ea typeface="Abril Fatface"/>
              <a:cs typeface="Abril Fatface"/>
              <a:sym typeface="Abril Fatface"/>
            </a:endParaRPr>
          </a:p>
        </p:txBody>
      </p:sp>
      <p:sp>
        <p:nvSpPr>
          <p:cNvPr id="309" name="Google Shape;309;p49"/>
          <p:cNvSpPr txBox="1"/>
          <p:nvPr/>
        </p:nvSpPr>
        <p:spPr>
          <a:xfrm>
            <a:off x="5570150" y="2764650"/>
            <a:ext cx="2098200" cy="6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Mars est en fait un endroit très froid</a:t>
            </a:r>
            <a:endParaRPr>
              <a:solidFill>
                <a:schemeClr val="dk1"/>
              </a:solidFill>
              <a:latin typeface="Actor"/>
              <a:ea typeface="Actor"/>
              <a:cs typeface="Actor"/>
              <a:sym typeface="Actor"/>
            </a:endParaRPr>
          </a:p>
        </p:txBody>
      </p:sp>
      <p:sp>
        <p:nvSpPr>
          <p:cNvPr id="310" name="Google Shape;310;p49"/>
          <p:cNvSpPr txBox="1"/>
          <p:nvPr/>
        </p:nvSpPr>
        <p:spPr>
          <a:xfrm>
            <a:off x="5570150" y="3597475"/>
            <a:ext cx="2098200" cy="35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Saturne </a:t>
            </a:r>
            <a:endParaRPr sz="2000">
              <a:solidFill>
                <a:schemeClr val="accent1"/>
              </a:solidFill>
              <a:latin typeface="Abril Fatface"/>
              <a:ea typeface="Abril Fatface"/>
              <a:cs typeface="Abril Fatface"/>
              <a:sym typeface="Abril Fatface"/>
            </a:endParaRPr>
          </a:p>
        </p:txBody>
      </p:sp>
      <p:sp>
        <p:nvSpPr>
          <p:cNvPr id="311" name="Google Shape;311;p49"/>
          <p:cNvSpPr txBox="1"/>
          <p:nvPr/>
        </p:nvSpPr>
        <p:spPr>
          <a:xfrm>
            <a:off x="5570150" y="3885100"/>
            <a:ext cx="2098200" cy="6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
                <a:solidFill>
                  <a:schemeClr val="dk1"/>
                </a:solidFill>
                <a:latin typeface="Actor"/>
                <a:ea typeface="Actor"/>
                <a:cs typeface="Actor"/>
                <a:sym typeface="Actor"/>
              </a:rPr>
              <a:t>Elle est composée d'hydrogène et d'hélium</a:t>
            </a:r>
            <a:endParaRPr>
              <a:solidFill>
                <a:schemeClr val="dk1"/>
              </a:solidFill>
              <a:latin typeface="Actor"/>
              <a:ea typeface="Actor"/>
              <a:cs typeface="Actor"/>
              <a:sym typeface="Actor"/>
            </a:endParaRPr>
          </a:p>
        </p:txBody>
      </p:sp>
      <p:sp>
        <p:nvSpPr>
          <p:cNvPr id="312" name="Google Shape;312;p49"/>
          <p:cNvSpPr txBox="1"/>
          <p:nvPr/>
        </p:nvSpPr>
        <p:spPr>
          <a:xfrm>
            <a:off x="7609075" y="1356775"/>
            <a:ext cx="745500" cy="35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dk1"/>
                </a:solidFill>
                <a:latin typeface="Abril Fatface"/>
                <a:ea typeface="Abril Fatface"/>
                <a:cs typeface="Abril Fatface"/>
                <a:sym typeface="Abril Fatface"/>
              </a:rPr>
              <a:t>36 %</a:t>
            </a:r>
            <a:endParaRPr sz="2000">
              <a:solidFill>
                <a:schemeClr val="dk1"/>
              </a:solidFill>
            </a:endParaRPr>
          </a:p>
        </p:txBody>
      </p:sp>
      <p:sp>
        <p:nvSpPr>
          <p:cNvPr id="313" name="Google Shape;313;p49"/>
          <p:cNvSpPr txBox="1"/>
          <p:nvPr/>
        </p:nvSpPr>
        <p:spPr>
          <a:xfrm>
            <a:off x="7609075" y="2477125"/>
            <a:ext cx="745500" cy="35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lt2"/>
                </a:solidFill>
                <a:latin typeface="Abril Fatface"/>
                <a:ea typeface="Abril Fatface"/>
                <a:cs typeface="Abril Fatface"/>
                <a:sym typeface="Abril Fatface"/>
              </a:rPr>
              <a:t>41 %</a:t>
            </a:r>
            <a:endParaRPr sz="2000"/>
          </a:p>
        </p:txBody>
      </p:sp>
      <p:sp>
        <p:nvSpPr>
          <p:cNvPr id="314" name="Google Shape;314;p49"/>
          <p:cNvSpPr txBox="1"/>
          <p:nvPr/>
        </p:nvSpPr>
        <p:spPr>
          <a:xfrm>
            <a:off x="7609075" y="3597475"/>
            <a:ext cx="745500" cy="35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2000">
                <a:solidFill>
                  <a:schemeClr val="accent1"/>
                </a:solidFill>
                <a:latin typeface="Abril Fatface"/>
                <a:ea typeface="Abril Fatface"/>
                <a:cs typeface="Abril Fatface"/>
                <a:sym typeface="Abril Fatface"/>
              </a:rPr>
              <a:t> 61 %</a:t>
            </a:r>
            <a:endParaRPr sz="2000">
              <a:solidFill>
                <a:schemeClr val="accent1"/>
              </a:solidFill>
            </a:endParaRPr>
          </a:p>
        </p:txBody>
      </p:sp>
      <p:sp>
        <p:nvSpPr>
          <p:cNvPr id="315" name="Google Shape;315;p49"/>
          <p:cNvSpPr txBox="1">
            <a:spLocks noGrp="1"/>
          </p:cNvSpPr>
          <p:nvPr>
            <p:ph type="title"/>
          </p:nvPr>
        </p:nvSpPr>
        <p:spPr>
          <a:xfrm>
            <a:off x="576375" y="494550"/>
            <a:ext cx="79902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Tendances du marché</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p:nvPr/>
        </p:nvSpPr>
        <p:spPr>
          <a:xfrm>
            <a:off x="3272600" y="0"/>
            <a:ext cx="1079700" cy="188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0"/>
          <p:cNvSpPr/>
          <p:nvPr/>
        </p:nvSpPr>
        <p:spPr>
          <a:xfrm>
            <a:off x="576900" y="1445000"/>
            <a:ext cx="7990200" cy="761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0"/>
          <p:cNvSpPr txBox="1">
            <a:spLocks noGrp="1"/>
          </p:cNvSpPr>
          <p:nvPr>
            <p:ph type="subTitle" idx="1"/>
          </p:nvPr>
        </p:nvSpPr>
        <p:spPr>
          <a:xfrm flipH="1">
            <a:off x="817830" y="1664750"/>
            <a:ext cx="3503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Problème</a:t>
            </a:r>
            <a:endParaRPr/>
          </a:p>
        </p:txBody>
      </p:sp>
      <p:sp>
        <p:nvSpPr>
          <p:cNvPr id="323" name="Google Shape;323;p50"/>
          <p:cNvSpPr txBox="1">
            <a:spLocks noGrp="1"/>
          </p:cNvSpPr>
          <p:nvPr>
            <p:ph type="subTitle" idx="2"/>
          </p:nvPr>
        </p:nvSpPr>
        <p:spPr>
          <a:xfrm flipH="1">
            <a:off x="4822488" y="1664755"/>
            <a:ext cx="3503700" cy="3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Solution</a:t>
            </a:r>
            <a:endParaRPr/>
          </a:p>
        </p:txBody>
      </p:sp>
      <p:sp>
        <p:nvSpPr>
          <p:cNvPr id="324" name="Google Shape;324;p50"/>
          <p:cNvSpPr txBox="1">
            <a:spLocks noGrp="1"/>
          </p:cNvSpPr>
          <p:nvPr>
            <p:ph type="subTitle" idx="3"/>
          </p:nvPr>
        </p:nvSpPr>
        <p:spPr>
          <a:xfrm flipH="1">
            <a:off x="817825" y="2282900"/>
            <a:ext cx="3503700" cy="128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Mercure</a:t>
            </a:r>
            <a:r>
              <a:rPr lang="fr" b="1"/>
              <a:t> </a:t>
            </a:r>
            <a:r>
              <a:rPr lang="fr"/>
              <a:t>est la planète la plus proche du Soleil et la plus petite du système solaire. Le nom de cette planète n'a rien à voir avec le métal liquide, puisque Mercure a été nommée d'après le dieu messager romain</a:t>
            </a:r>
            <a:endParaRPr/>
          </a:p>
        </p:txBody>
      </p:sp>
      <p:sp>
        <p:nvSpPr>
          <p:cNvPr id="325" name="Google Shape;325;p50"/>
          <p:cNvSpPr txBox="1">
            <a:spLocks noGrp="1"/>
          </p:cNvSpPr>
          <p:nvPr>
            <p:ph type="subTitle" idx="4"/>
          </p:nvPr>
        </p:nvSpPr>
        <p:spPr>
          <a:xfrm flipH="1">
            <a:off x="4822475" y="2282939"/>
            <a:ext cx="3503700" cy="128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Saturne est une géante gazeuse et possède plusieurs anneaux. Elle est composée principalement d'hydrogène et d'hélium. Elle a été nommée d'après le dieu romain de la richesse et de l'agriculture</a:t>
            </a:r>
            <a:endParaRPr/>
          </a:p>
        </p:txBody>
      </p:sp>
    </p:spTree>
  </p:cSld>
  <p:clrMapOvr>
    <a:masterClrMapping/>
  </p:clrMapOvr>
</p:sld>
</file>

<file path=ppt/theme/theme1.xml><?xml version="1.0" encoding="utf-8"?>
<a:theme xmlns:a="http://schemas.openxmlformats.org/drawingml/2006/main" name="Investment Option in France by Slidesgo">
  <a:themeElements>
    <a:clrScheme name="Simple Light">
      <a:dk1>
        <a:srgbClr val="000000"/>
      </a:dk1>
      <a:lt1>
        <a:srgbClr val="FFFFFF"/>
      </a:lt1>
      <a:dk2>
        <a:srgbClr val="FFF4EF"/>
      </a:dk2>
      <a:lt2>
        <a:srgbClr val="EF6058"/>
      </a:lt2>
      <a:accent1>
        <a:srgbClr val="83B9EA"/>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2340</Words>
  <Application>Microsoft Office PowerPoint</Application>
  <PresentationFormat>Diavoorstelling (16:9)</PresentationFormat>
  <Paragraphs>366</Paragraphs>
  <Slides>53</Slides>
  <Notes>53</Notes>
  <HiddenSlides>0</HiddenSlides>
  <MMClips>0</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53</vt:i4>
      </vt:variant>
    </vt:vector>
  </HeadingPairs>
  <TitlesOfParts>
    <vt:vector size="67" baseType="lpstr">
      <vt:lpstr>Open Sans</vt:lpstr>
      <vt:lpstr>Proxima Nova Semibold</vt:lpstr>
      <vt:lpstr>Anaheim</vt:lpstr>
      <vt:lpstr>Arial</vt:lpstr>
      <vt:lpstr>Roboto Medium</vt:lpstr>
      <vt:lpstr>PT Sans</vt:lpstr>
      <vt:lpstr>Proxima Nova</vt:lpstr>
      <vt:lpstr>Amatic SC</vt:lpstr>
      <vt:lpstr>Actor</vt:lpstr>
      <vt:lpstr>Calibri</vt:lpstr>
      <vt:lpstr>Roboto Condensed Light</vt:lpstr>
      <vt:lpstr>Abril Fatface</vt:lpstr>
      <vt:lpstr>Investment Option in France by Slidesgo</vt:lpstr>
      <vt:lpstr>Slidesgo Final Pages</vt:lpstr>
      <vt:lpstr>Option d'investissement  en France</vt:lpstr>
      <vt:lpstr>Contenu de ce modèle</vt:lpstr>
      <vt:lpstr>Liste des contenus</vt:lpstr>
      <vt:lpstr>Déclaration de mission</vt:lpstr>
      <vt:lpstr>Notre entreprise</vt:lpstr>
      <vt:lpstr>01</vt:lpstr>
      <vt:lpstr>Mots géniaux </vt:lpstr>
      <vt:lpstr>Tendances du marché</vt:lpstr>
      <vt:lpstr>PowerPoint-presentatie</vt:lpstr>
      <vt:lpstr>Principaux concurrents</vt:lpstr>
      <vt:lpstr>PowerPoint-presentatie</vt:lpstr>
      <vt:lpstr>Notre plan d'action</vt:lpstr>
      <vt:lpstr>02</vt:lpstr>
      <vt:lpstr>Investir en France</vt:lpstr>
      <vt:lpstr>Public cible</vt:lpstr>
      <vt:lpstr>Taille du marché</vt:lpstr>
      <vt:lpstr>28,000</vt:lpstr>
      <vt:lpstr>Partie de marché</vt:lpstr>
      <vt:lpstr>Analyse de la concurrence</vt:lpstr>
      <vt:lpstr>Plan marketing</vt:lpstr>
      <vt:lpstr>Nos services</vt:lpstr>
      <vt:lpstr>—Quelqu’un de Célèbre</vt:lpstr>
      <vt:lpstr>Analyse du seuil de rentabilité</vt:lpstr>
      <vt:lpstr>Nos plans</vt:lpstr>
      <vt:lpstr>Vente et distribution</vt:lpstr>
      <vt:lpstr>Publicité et promotion</vt:lpstr>
      <vt:lpstr>Management</vt:lpstr>
      <vt:lpstr>Une image vaut mille mots</vt:lpstr>
      <vt:lpstr>Notre équipe</vt:lpstr>
      <vt:lpstr>Organigramme</vt:lpstr>
      <vt:lpstr>Nos partenaires</vt:lpstr>
      <vt:lpstr>05</vt:lpstr>
      <vt:lpstr>Notre processus</vt:lpstr>
      <vt:lpstr>Une image renforce toujours le concept</vt:lpstr>
      <vt:lpstr>9h 55m 23s</vt:lpstr>
      <vt:lpstr>Plan  financier</vt:lpstr>
      <vt:lpstr>Croissance prévue</vt:lpstr>
      <vt:lpstr>Bilan</vt:lpstr>
      <vt:lpstr>Notre site web</vt:lpstr>
      <vt:lpstr>Merci</vt:lpstr>
      <vt:lpstr>Ressources alternatives</vt:lpstr>
      <vt:lpstr>Ressources</vt:lpstr>
      <vt:lpstr>Instructions for use</vt:lpstr>
      <vt:lpstr>Instructions for use (premium users)</vt:lpstr>
      <vt:lpstr>Fonts &amp; colors used</vt:lpstr>
      <vt:lpstr>Storyset</vt:lpstr>
      <vt:lpstr>Use our editable graphic resources...</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 d'investissement  en France</dc:title>
  <dc:creator>Flore Claes</dc:creator>
  <cp:lastModifiedBy>Flore Claes</cp:lastModifiedBy>
  <cp:revision>1</cp:revision>
  <dcterms:modified xsi:type="dcterms:W3CDTF">2023-02-27T13:26:13Z</dcterms:modified>
</cp:coreProperties>
</file>